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57.xml" ContentType="application/vnd.openxmlformats-officedocument.presentationml.slideLayout+xml"/>
  <Override PartName="/ppt/slideLayouts/slideLayout157.xml" ContentType="application/vnd.openxmlformats-officedocument.presentationml.slideLayout+xml"/>
  <Override PartName="/ppt/notesSlides/notesSlide2.xml" ContentType="application/vnd.openxmlformats-officedocument.presentationml.notesSlid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35.xml" ContentType="application/vnd.openxmlformats-officedocument.presentationml.slideLayout+xml"/>
  <Override PartName="/ppt/slideLayouts/slideLayout146.xml" ContentType="application/vnd.openxmlformats-officedocument.presentationml.slideLayout+xml"/>
  <Override PartName="/ppt/slideLayouts/slideLayout182.xml" ContentType="application/vnd.openxmlformats-officedocument.presentationml.slideLayout+xml"/>
  <Override PartName="/ppt/slideLayouts/slideLayout193.xml" ContentType="application/vnd.openxmlformats-officedocument.presentationml.slideLayout+xml"/>
  <Override PartName="/ppt/slideMasters/slideMaster19.xml" ContentType="application/vnd.openxmlformats-officedocument.presentationml.slideMaster+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heme/theme18.xml" ContentType="application/vnd.openxmlformats-officedocument.theme+xml"/>
  <Override PartName="/ppt/theme/themeOverride1.xml" ContentType="application/vnd.openxmlformats-officedocument.themeOverride+xml"/>
  <Override PartName="/ppt/tableStyles.xml" ContentType="application/vnd.openxmlformats-officedocument.presentationml.tableStyles+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Layouts/slideLayout225.xml" ContentType="application/vnd.openxmlformats-officedocument.presentationml.slideLayout+xml"/>
  <Override PartName="/ppt/slideLayouts/slideLayout198.xml" ContentType="application/vnd.openxmlformats-officedocument.presentationml.slideLayout+xml"/>
  <Override PartName="/ppt/slideLayouts/slideLayout203.xml" ContentType="application/vnd.openxmlformats-officedocument.presentationml.slideLayout+xml"/>
  <Override PartName="/ppt/slideLayouts/slideLayout214.xml" ContentType="application/vnd.openxmlformats-officedocument.presentationml.slideLayout+xml"/>
  <Override PartName="/ppt/theme/theme21.xml" ContentType="application/vnd.openxmlformats-officedocument.theme+xml"/>
  <Override PartName="/ppt/charts/chart3.xml" ContentType="application/vnd.openxmlformats-officedocument.drawingml.char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Layouts/slideLayout187.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65.xml" ContentType="application/vnd.openxmlformats-officedocument.presentationml.slideLayout+xml"/>
  <Override PartName="/ppt/slideLayouts/slideLayout176.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slideLayouts/slideLayout154.xml" ContentType="application/vnd.openxmlformats-officedocument.presentationml.slideLayout+xml"/>
  <Override PartName="/ppt/theme/themeOverride6.xml" ContentType="application/vnd.openxmlformats-officedocument.themeOverride+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90.xml" ContentType="application/vnd.openxmlformats-officedocument.presentationml.slideLayout+xml"/>
  <Override PartName="/ppt/slideLayouts/slideLayout143.xml" ContentType="application/vnd.openxmlformats-officedocument.presentationml.slideLayout+xml"/>
  <Override PartName="/ppt/slideLayouts/slideLayout190.xml" ContentType="application/vnd.openxmlformats-officedocument.presentationml.slideLayout+xml"/>
  <Default Extension="emf" ContentType="image/x-emf"/>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Layouts/slideLayout32.xml" ContentType="application/vnd.openxmlformats-officedocument.presentationml.slideLayout+xml"/>
  <Override PartName="/ppt/slideLayouts/slideLayout132.xml" ContentType="application/vnd.openxmlformats-officedocument.presentationml.slideLayout+xml"/>
  <Override PartName="/ppt/slideLayouts/slideLayout219.xml" ContentType="application/vnd.openxmlformats-officedocument.presentationml.slideLayout+xml"/>
  <Override PartName="/docProps/app.xml" ContentType="application/vnd.openxmlformats-officedocument.extended-properties+xml"/>
  <Override PartName="/ppt/slideLayouts/slideLayout21.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Layouts/slideLayout208.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theme/theme15.xml" ContentType="application/vnd.openxmlformats-officedocument.theme+xml"/>
  <Override PartName="/ppt/slideLayouts/slideLayout233.xml" ContentType="application/vnd.openxmlformats-officedocument.presentationml.slideLayout+xml"/>
  <Override PartName="/ppt/charts/chart10.xml" ContentType="application/vnd.openxmlformats-officedocument.drawingml.chart+xml"/>
  <Override PartName="/ppt/slideLayouts/slideLayout222.xml" ContentType="application/vnd.openxmlformats-officedocument.presentationml.slideLayout+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theme/theme7.xml" ContentType="application/vnd.openxmlformats-officedocument.theme+xml"/>
  <Override PartName="/ppt/slideLayouts/slideLayout159.xml" ContentType="application/vnd.openxmlformats-officedocument.presentationml.slideLayout+xml"/>
  <Override PartName="/ppt/slideLayouts/slideLayout211.xml" ContentType="application/vnd.openxmlformats-officedocument.presentationml.slideLayout+xml"/>
  <Override PartName="/ppt/slideLayouts/slideLayout48.xml" ContentType="application/vnd.openxmlformats-officedocument.presentationml.slideLayout+xml"/>
  <Override PartName="/ppt/slideLayouts/slideLayout95.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84.xml" ContentType="application/vnd.openxmlformats-officedocument.presentationml.slideLayout+xml"/>
  <Override PartName="/ppt/slideLayouts/slideLayout195.xml" ContentType="application/vnd.openxmlformats-officedocument.presentationml.slideLayout+xml"/>
  <Override PartName="/ppt/slideLayouts/slideLayout200.xml" ContentType="application/vnd.openxmlformats-officedocument.presentationml.slideLayout+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84.xml" ContentType="application/vnd.openxmlformats-officedocument.presentationml.slideLayout+xml"/>
  <Override PartName="/ppt/slideLayouts/slideLayout126.xml" ContentType="application/vnd.openxmlformats-officedocument.presentationml.slideLayout+xml"/>
  <Override PartName="/ppt/slideLayouts/slideLayout173.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115.xml" ContentType="application/vnd.openxmlformats-officedocument.presentationml.slideLayout+xml"/>
  <Override PartName="/ppt/slideLayouts/slideLayout162.xml" ContentType="application/vnd.openxmlformats-officedocument.presentationml.slideLayout+xml"/>
  <Override PartName="/ppt/tags/tag2.xml" ContentType="application/vnd.openxmlformats-officedocument.presentationml.tags+xml"/>
  <Override PartName="/ppt/theme/themeOverride3.xml" ContentType="application/vnd.openxmlformats-officedocument.themeOverride+xml"/>
  <Override PartName="/ppt/slideLayouts/slideLayout51.xml" ContentType="application/vnd.openxmlformats-officedocument.presentationml.slideLayout+xml"/>
  <Override PartName="/ppt/slideLayouts/slideLayout104.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Layouts/slideLayout40.xml" ContentType="application/vnd.openxmlformats-officedocument.presentationml.slideLayout+xml"/>
  <Override PartName="/ppt/slideLayouts/slideLayout227.xml" ContentType="application/vnd.openxmlformats-officedocument.presentationml.slideLayout+xml"/>
  <Override PartName="/ppt/slideMasters/slideMaster13.xml" ContentType="application/vnd.openxmlformats-officedocument.presentationml.slideMaster+xml"/>
  <Override PartName="/ppt/slideLayouts/slideLayout205.xml" ContentType="application/vnd.openxmlformats-officedocument.presentationml.slideLayout+xml"/>
  <Override PartName="/ppt/slideLayouts/slideLayout216.xml" ContentType="application/vnd.openxmlformats-officedocument.presentationml.slideLayout+xml"/>
  <Override PartName="/ppt/theme/theme23.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Layouts/slideLayout189.xml" ContentType="application/vnd.openxmlformats-officedocument.presentationml.slideLayout+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49.xml" ContentType="application/vnd.openxmlformats-officedocument.presentationml.slideLayout+xml"/>
  <Override PartName="/ppt/slideLayouts/slideLayout178.xml" ContentType="application/vnd.openxmlformats-officedocument.presentationml.slideLayout+xml"/>
  <Override PartName="/ppt/slideLayouts/slideLayout196.xml" ContentType="application/vnd.openxmlformats-officedocument.presentationml.slideLayout+xml"/>
  <Override PartName="/ppt/slideLayouts/slideLayout201.xml" ContentType="application/vnd.openxmlformats-officedocument.presentationml.slideLayout+xml"/>
  <Override PartName="/ppt/slideLayouts/slideLayout212.xml" ContentType="application/vnd.openxmlformats-officedocument.presentationml.slideLayout+xml"/>
  <Override PartName="/ppt/slideLayouts/slideLayout230.xml" ContentType="application/vnd.openxmlformats-officedocument.presentationml.slideLayout+xml"/>
  <Override PartName="/ppt/charts/chart1.xml" ContentType="application/vnd.openxmlformats-officedocument.drawingml.char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slideLayouts/slideLayout138.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slideLayouts/slideLayout185.xml" ContentType="application/vnd.openxmlformats-officedocument.presentationml.slideLayout+xml"/>
  <Override PartName="/ppt/notesSlides/notesSlide1.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45.xml" ContentType="application/vnd.openxmlformats-officedocument.presentationml.slideLayout+xml"/>
  <Override PartName="/ppt/slideLayouts/slideLayout163.xml" ContentType="application/vnd.openxmlformats-officedocument.presentationml.slideLayout+xml"/>
  <Override PartName="/ppt/slideLayouts/slideLayout174.xml" ContentType="application/vnd.openxmlformats-officedocument.presentationml.slideLayout+xml"/>
  <Override PartName="/ppt/slideLayouts/slideLayout192.xml" ContentType="application/vnd.openxmlformats-officedocument.presentationml.slideLayout+xml"/>
  <Override PartName="/ppt/slideMasters/slideMaster18.xml" ContentType="application/vnd.openxmlformats-officedocument.presentationml.slideMaster+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Override PartName="/ppt/slideLayouts/slideLayout134.xml" ContentType="application/vnd.openxmlformats-officedocument.presentationml.slideLayout+xml"/>
  <Override PartName="/ppt/slideLayouts/slideLayout152.xml" ContentType="application/vnd.openxmlformats-officedocument.presentationml.slideLayout+xml"/>
  <Override PartName="/ppt/slideLayouts/slideLayout181.xml" ContentType="application/vnd.openxmlformats-officedocument.presentationml.slideLayout+xml"/>
  <Override PartName="/ppt/tags/tag3.xml" ContentType="application/vnd.openxmlformats-officedocument.presentationml.tags+xml"/>
  <Override PartName="/ppt/theme/themeOverride4.xml" ContentType="application/vnd.openxmlformats-officedocument.themeOverr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41.xml" ContentType="application/vnd.openxmlformats-officedocument.presentationml.slideLayout+xml"/>
  <Override PartName="/ppt/slideLayouts/slideLayout170.xml" ContentType="application/vnd.openxmlformats-officedocument.presentationml.slideLayout+xml"/>
  <Override PartName="/ppt/slideLayouts/slideLayout228.xml" ContentType="application/vnd.openxmlformats-officedocument.presentationml.slideLayout+xml"/>
  <Override PartName="/ppt/slideMasters/slideMaster14.xml" ContentType="application/vnd.openxmlformats-officedocument.presentationml.slideMaster+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Override PartName="/ppt/slideLayouts/slideLayout130.xml" ContentType="application/vnd.openxmlformats-officedocument.presentationml.slideLayout+xml"/>
  <Override PartName="/ppt/theme/theme17.xml" ContentType="application/vnd.openxmlformats-officedocument.theme+xml"/>
  <Override PartName="/ppt/slideLayouts/slideLayout217.xml" ContentType="application/vnd.openxmlformats-officedocument.presentationml.slideLayout+xml"/>
  <Override PartName="/ppt/slideLayouts/slideLayout235.xml" ContentType="application/vnd.openxmlformats-officedocument.presentationml.slideLayout+xml"/>
  <Override PartName="/ppt/slideMasters/slideMaster21.xml" ContentType="application/vnd.openxmlformats-officedocument.presentationml.slideMaster+xml"/>
  <Override PartName="/ppt/slideLayouts/slideLayout206.xml" ContentType="application/vnd.openxmlformats-officedocument.presentationml.slideLayout+xml"/>
  <Override PartName="/ppt/slideLayouts/slideLayout224.xml" ContentType="application/vnd.openxmlformats-officedocument.presentationml.slideLayout+xml"/>
  <Override PartName="/ppt/charts/chart6.xml" ContentType="application/vnd.openxmlformats-officedocument.drawingml.char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Layouts/slideLayout179.xml" ContentType="application/vnd.openxmlformats-officedocument.presentationml.slideLayout+xml"/>
  <Override PartName="/ppt/slideLayouts/slideLayout213.xml" ContentType="application/vnd.openxmlformats-officedocument.presentationml.slideLayout+xml"/>
  <Override PartName="/ppt/slideLayouts/slideLayout231.xml" ContentType="application/vnd.openxmlformats-officedocument.presentationml.slideLayout+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slideLayouts/slideLayout168.xml" ContentType="application/vnd.openxmlformats-officedocument.presentationml.slideLayout+xml"/>
  <Override PartName="/ppt/slideLayouts/slideLayout186.xml" ContentType="application/vnd.openxmlformats-officedocument.presentationml.slideLayout+xml"/>
  <Override PartName="/ppt/slideLayouts/slideLayout197.xml" ContentType="application/vnd.openxmlformats-officedocument.presentationml.slideLayout+xml"/>
  <Override PartName="/ppt/slideLayouts/slideLayout202.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charts/chart2.xml" ContentType="application/vnd.openxmlformats-officedocument.drawingml.chart+xml"/>
  <Override PartName="/ppt/theme/themeOverride9.xml" ContentType="application/vnd.openxmlformats-officedocument.themeOverride+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Layouts/slideLayout175.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theme/themeOverride5.xml" ContentType="application/vnd.openxmlformats-officedocument.themeOverride+xml"/>
  <Override PartName="/ppt/tags/tag4.xml" ContentType="application/vnd.openxmlformats-officedocument.presentationml.tags+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Layouts/slideLayout229.xml" ContentType="application/vnd.openxmlformats-officedocument.presentationml.slideLayout+xml"/>
  <Override PartName="/ppt/slideMasters/slideMaster15.xml" ContentType="application/vnd.openxmlformats-officedocument.presentationml.slideMaster+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slideLayouts/slideLayout207.xml" ContentType="application/vnd.openxmlformats-officedocument.presentationml.slideLayout+xml"/>
  <Override PartName="/ppt/slideLayouts/slideLayout218.xml" ContentType="application/vnd.openxmlformats-officedocument.presentationml.slideLayout+xml"/>
  <Override PartName="/docProps/custom.xml" ContentType="application/vnd.openxmlformats-officedocument.custom-properties+xml"/>
  <Override PartName="/ppt/theme/theme14.xml" ContentType="application/vnd.openxmlformats-officedocument.theme+xml"/>
  <Override PartName="/ppt/charts/chart7.xml" ContentType="application/vnd.openxmlformats-officedocument.drawingml.chart+xml"/>
  <Override PartName="/ppt/slideLayouts/slideLayout232.xml" ContentType="application/vnd.openxmlformats-officedocument.presentationml.slideLayout+xml"/>
  <Override PartName="/ppt/slideMasters/slideMaster4.xml" ContentType="application/vnd.openxmlformats-officedocument.presentationml.slideMaster+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Layouts/slideLayout210.xml" ContentType="application/vnd.openxmlformats-officedocument.presentationml.slideLayout+xml"/>
  <Override PartName="/ppt/slideLayouts/slideLayout221.xml" ContentType="application/vnd.openxmlformats-officedocument.presentationml.slideLayout+xml"/>
  <Override PartName="/ppt/slideLayouts/slideLayout58.xml" ContentType="application/vnd.openxmlformats-officedocument.presentationml.slideLayout+xml"/>
  <Override PartName="/ppt/slideLayouts/slideLayout147.xml" ContentType="application/vnd.openxmlformats-officedocument.presentationml.slideLayout+xml"/>
  <Override PartName="/ppt/slideLayouts/slideLayout194.xml" ContentType="application/vnd.openxmlformats-officedocument.presentationml.slideLayout+xml"/>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36.xml" ContentType="application/vnd.openxmlformats-officedocument.presentationml.slideLayout+xml"/>
  <Override PartName="/ppt/slideLayouts/slideLayout183.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72.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61.xml" ContentType="application/vnd.openxmlformats-officedocument.presentationml.slideLayout+xml"/>
  <Override PartName="/ppt/slideLayouts/slideLayout172.xml" ContentType="application/vnd.openxmlformats-officedocument.presentationml.slideLayout+xml"/>
  <Override PartName="/ppt/slideLayouts/slideLayout14.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50.xml" ContentType="application/vnd.openxmlformats-officedocument.presentationml.slideLayout+xml"/>
  <Override PartName="/ppt/theme/theme19.xml" ContentType="application/vnd.openxmlformats-officedocument.theme+xml"/>
  <Override PartName="/ppt/tags/tag1.xml" ContentType="application/vnd.openxmlformats-officedocument.presentationml.tags+xml"/>
  <Override PartName="/ppt/theme/themeOverride2.xml" ContentType="application/vnd.openxmlformats-officedocument.themeOverride+xml"/>
  <Override PartName="/ppt/slideLayouts/slideLayout50.xml" ContentType="application/vnd.openxmlformats-officedocument.presentationml.slideLayout+xml"/>
  <Override PartName="/ppt/slideLayouts/slideLayout226.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215.xml" ContentType="application/vnd.openxmlformats-officedocument.presentationml.slideLayout+xml"/>
  <Override PartName="/ppt/slideLayouts/slideLayout99.xml" ContentType="application/vnd.openxmlformats-officedocument.presentationml.slideLayout+xml"/>
  <Override PartName="/ppt/slideLayouts/slideLayout188.xml" ContentType="application/vnd.openxmlformats-officedocument.presentationml.slideLayout+xml"/>
  <Override PartName="/ppt/slideLayouts/slideLayout199.xml" ContentType="application/vnd.openxmlformats-officedocument.presentationml.slideLayout+xml"/>
  <Override PartName="/ppt/slideLayouts/slideLayout204.xml" ContentType="application/vnd.openxmlformats-officedocument.presentationml.slideLayout+xml"/>
  <Override PartName="/ppt/theme/theme22.xml" ContentType="application/vnd.openxmlformats-officedocument.theme+xml"/>
  <Override PartName="/ppt/charts/chart4.xml" ContentType="application/vnd.openxmlformats-officedocument.drawingml.chart+xml"/>
  <Override PartName="/ppt/handoutMasters/handoutMaster1.xml" ContentType="application/vnd.openxmlformats-officedocument.presentationml.handoutMaster+xml"/>
  <Override PartName="/ppt/slideLayouts/slideLayout88.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119.xml" ContentType="application/vnd.openxmlformats-officedocument.presentationml.slideLayout+xml"/>
  <Override PartName="/ppt/slideLayouts/slideLayout166.xml" ContentType="application/vnd.openxmlformats-officedocument.presentationml.slideLayout+xml"/>
  <Override PartName="/ppt/theme/themeOverride7.xml" ContentType="application/vnd.openxmlformats-officedocument.themeOverride+xml"/>
  <Override PartName="/ppt/slideMasters/slideMaster1.xml" ContentType="application/vnd.openxmlformats-officedocument.presentationml.slideMaster+xml"/>
  <Override PartName="/ppt/theme/theme3.xml" ContentType="application/vnd.openxmlformats-officedocument.theme+xml"/>
  <Override PartName="/ppt/slideLayouts/slideLayout55.xml" ContentType="application/vnd.openxmlformats-officedocument.presentationml.slideLayout+xml"/>
  <Override PartName="/ppt/slideLayouts/slideLayout108.xml" ContentType="application/vnd.openxmlformats-officedocument.presentationml.slideLayout+xml"/>
  <Override PartName="/ppt/slideLayouts/slideLayout155.xml" ContentType="application/vnd.openxmlformats-officedocument.presentationml.slideLayout+xml"/>
  <Override PartName="/ppt/theme/themeOverride10.xml" ContentType="application/vnd.openxmlformats-officedocument.themeOverride+xml"/>
  <Override PartName="/ppt/slideLayouts/slideLayout44.xml" ContentType="application/vnd.openxmlformats-officedocument.presentationml.slideLayout+xml"/>
  <Override PartName="/ppt/slideLayouts/slideLayout91.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80.xml" ContentType="application/vnd.openxmlformats-officedocument.presentationml.slideLayout+xml"/>
  <Override PartName="/ppt/slideLayouts/slideLayout191.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80.xml" ContentType="application/vnd.openxmlformats-officedocument.presentationml.slideLayout+xml"/>
  <Override PartName="/ppt/slideLayouts/slideLayout122.xml" ContentType="application/vnd.openxmlformats-officedocument.presentationml.slideLayout+xml"/>
  <Override PartName="/ppt/slideLayouts/slideLayout209.xml" ContentType="application/vnd.openxmlformats-officedocument.presentationml.slideLayout+xml"/>
  <Override PartName="/ppt/slideLayouts/slideLayout11.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charts/chart9.xml" ContentType="application/vnd.openxmlformats-officedocument.drawingml.chart+xml"/>
  <Override PartName="/ppt/charts/chart11.xml" ContentType="application/vnd.openxmlformats-officedocument.drawingml.chart+xml"/>
  <Override PartName="/ppt/slideLayouts/slideLayout100.xml" ContentType="application/vnd.openxmlformats-officedocument.presentationml.slideLayout+xml"/>
  <Override PartName="/ppt/slideLayouts/slideLayout234.xml" ContentType="application/vnd.openxmlformats-officedocument.presentationml.slideLayout+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slideLayouts/slideLayout22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1"/>
    <p:sldMasterId id="2147483658" r:id="rId2"/>
    <p:sldMasterId id="2147483659" r:id="rId3"/>
    <p:sldMasterId id="2147483660" r:id="rId4"/>
    <p:sldMasterId id="2147483661" r:id="rId5"/>
    <p:sldMasterId id="2147483662" r:id="rId6"/>
    <p:sldMasterId id="2147483663" r:id="rId7"/>
    <p:sldMasterId id="2147483655" r:id="rId8"/>
    <p:sldMasterId id="2147483666" r:id="rId9"/>
    <p:sldMasterId id="2147483667" r:id="rId10"/>
    <p:sldMasterId id="2147483668" r:id="rId11"/>
    <p:sldMasterId id="2147483669" r:id="rId12"/>
    <p:sldMasterId id="2147483671" r:id="rId13"/>
    <p:sldMasterId id="2147483672" r:id="rId14"/>
    <p:sldMasterId id="2147483673" r:id="rId15"/>
    <p:sldMasterId id="2147483674" r:id="rId16"/>
    <p:sldMasterId id="2147483675" r:id="rId17"/>
    <p:sldMasterId id="2147483676" r:id="rId18"/>
    <p:sldMasterId id="2147483677" r:id="rId19"/>
    <p:sldMasterId id="2147483678" r:id="rId20"/>
    <p:sldMasterId id="2147483679" r:id="rId21"/>
  </p:sldMasterIdLst>
  <p:notesMasterIdLst>
    <p:notesMasterId r:id="rId30"/>
  </p:notesMasterIdLst>
  <p:handoutMasterIdLst>
    <p:handoutMasterId r:id="rId31"/>
  </p:handoutMasterIdLst>
  <p:sldIdLst>
    <p:sldId id="572" r:id="rId22"/>
    <p:sldId id="610" r:id="rId23"/>
    <p:sldId id="582" r:id="rId24"/>
    <p:sldId id="599" r:id="rId25"/>
    <p:sldId id="607" r:id="rId26"/>
    <p:sldId id="606" r:id="rId27"/>
    <p:sldId id="605" r:id="rId28"/>
    <p:sldId id="601" r:id="rId29"/>
  </p:sldIdLst>
  <p:sldSz cx="9144000" cy="6858000" type="screen4x3"/>
  <p:notesSz cx="7099300" cy="10234613"/>
  <p:defaultTextStyle>
    <a:defPPr>
      <a:defRPr lang="ru-RU"/>
    </a:defPPr>
    <a:lvl1pPr algn="l" rtl="0" fontAlgn="base">
      <a:spcBef>
        <a:spcPct val="0"/>
      </a:spcBef>
      <a:spcAft>
        <a:spcPct val="0"/>
      </a:spcAft>
      <a:defRPr sz="1700" kern="1200">
        <a:solidFill>
          <a:schemeClr val="bg1"/>
        </a:solidFill>
        <a:latin typeface="Arial Narrow" pitchFamily="34" charset="0"/>
        <a:ea typeface="+mn-ea"/>
        <a:cs typeface="+mn-cs"/>
      </a:defRPr>
    </a:lvl1pPr>
    <a:lvl2pPr marL="457200" algn="l" rtl="0" fontAlgn="base">
      <a:spcBef>
        <a:spcPct val="0"/>
      </a:spcBef>
      <a:spcAft>
        <a:spcPct val="0"/>
      </a:spcAft>
      <a:defRPr sz="1700" kern="1200">
        <a:solidFill>
          <a:schemeClr val="bg1"/>
        </a:solidFill>
        <a:latin typeface="Arial Narrow" pitchFamily="34" charset="0"/>
        <a:ea typeface="+mn-ea"/>
        <a:cs typeface="+mn-cs"/>
      </a:defRPr>
    </a:lvl2pPr>
    <a:lvl3pPr marL="914400" algn="l" rtl="0" fontAlgn="base">
      <a:spcBef>
        <a:spcPct val="0"/>
      </a:spcBef>
      <a:spcAft>
        <a:spcPct val="0"/>
      </a:spcAft>
      <a:defRPr sz="1700" kern="1200">
        <a:solidFill>
          <a:schemeClr val="bg1"/>
        </a:solidFill>
        <a:latin typeface="Arial Narrow" pitchFamily="34" charset="0"/>
        <a:ea typeface="+mn-ea"/>
        <a:cs typeface="+mn-cs"/>
      </a:defRPr>
    </a:lvl3pPr>
    <a:lvl4pPr marL="1371600" algn="l" rtl="0" fontAlgn="base">
      <a:spcBef>
        <a:spcPct val="0"/>
      </a:spcBef>
      <a:spcAft>
        <a:spcPct val="0"/>
      </a:spcAft>
      <a:defRPr sz="1700" kern="1200">
        <a:solidFill>
          <a:schemeClr val="bg1"/>
        </a:solidFill>
        <a:latin typeface="Arial Narrow" pitchFamily="34" charset="0"/>
        <a:ea typeface="+mn-ea"/>
        <a:cs typeface="+mn-cs"/>
      </a:defRPr>
    </a:lvl4pPr>
    <a:lvl5pPr marL="1828800" algn="l" rtl="0" fontAlgn="base">
      <a:spcBef>
        <a:spcPct val="0"/>
      </a:spcBef>
      <a:spcAft>
        <a:spcPct val="0"/>
      </a:spcAft>
      <a:defRPr sz="1700" kern="1200">
        <a:solidFill>
          <a:schemeClr val="bg1"/>
        </a:solidFill>
        <a:latin typeface="Arial Narrow" pitchFamily="34" charset="0"/>
        <a:ea typeface="+mn-ea"/>
        <a:cs typeface="+mn-cs"/>
      </a:defRPr>
    </a:lvl5pPr>
    <a:lvl6pPr marL="2286000" algn="l" defTabSz="914400" rtl="0" eaLnBrk="1" latinLnBrk="0" hangingPunct="1">
      <a:defRPr sz="1700" kern="1200">
        <a:solidFill>
          <a:schemeClr val="bg1"/>
        </a:solidFill>
        <a:latin typeface="Arial Narrow" pitchFamily="34" charset="0"/>
        <a:ea typeface="+mn-ea"/>
        <a:cs typeface="+mn-cs"/>
      </a:defRPr>
    </a:lvl6pPr>
    <a:lvl7pPr marL="2743200" algn="l" defTabSz="914400" rtl="0" eaLnBrk="1" latinLnBrk="0" hangingPunct="1">
      <a:defRPr sz="1700" kern="1200">
        <a:solidFill>
          <a:schemeClr val="bg1"/>
        </a:solidFill>
        <a:latin typeface="Arial Narrow" pitchFamily="34" charset="0"/>
        <a:ea typeface="+mn-ea"/>
        <a:cs typeface="+mn-cs"/>
      </a:defRPr>
    </a:lvl7pPr>
    <a:lvl8pPr marL="3200400" algn="l" defTabSz="914400" rtl="0" eaLnBrk="1" latinLnBrk="0" hangingPunct="1">
      <a:defRPr sz="1700" kern="1200">
        <a:solidFill>
          <a:schemeClr val="bg1"/>
        </a:solidFill>
        <a:latin typeface="Arial Narrow" pitchFamily="34" charset="0"/>
        <a:ea typeface="+mn-ea"/>
        <a:cs typeface="+mn-cs"/>
      </a:defRPr>
    </a:lvl8pPr>
    <a:lvl9pPr marL="3657600" algn="l" defTabSz="914400" rtl="0" eaLnBrk="1" latinLnBrk="0" hangingPunct="1">
      <a:defRPr sz="1700" kern="1200">
        <a:solidFill>
          <a:schemeClr val="bg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3366"/>
    <a:srgbClr val="0066CC"/>
    <a:srgbClr val="99CC00"/>
    <a:srgbClr val="003399"/>
    <a:srgbClr val="FFFFFF"/>
    <a:srgbClr val="FFB340"/>
    <a:srgbClr val="0070C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553" autoAdjust="0"/>
    <p:restoredTop sz="99883" autoAdjust="0"/>
  </p:normalViewPr>
  <p:slideViewPr>
    <p:cSldViewPr snapToGrid="0">
      <p:cViewPr varScale="1">
        <p:scale>
          <a:sx n="105" d="100"/>
          <a:sy n="105" d="100"/>
        </p:scale>
        <p:origin x="-486" y="-78"/>
      </p:cViewPr>
      <p:guideLst>
        <p:guide orient="horz" pos="1315"/>
        <p:guide orient="horz" pos="3056"/>
        <p:guide orient="horz" pos="3707"/>
        <p:guide orient="horz" pos="825"/>
        <p:guide orient="horz" pos="3256"/>
        <p:guide orient="horz" pos="608"/>
        <p:guide orient="horz" pos="1059"/>
        <p:guide pos="1408"/>
        <p:guide pos="3025"/>
        <p:guide pos="226"/>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476" y="-78"/>
      </p:cViewPr>
      <p:guideLst>
        <p:guide orient="horz" pos="3224"/>
        <p:guide pos="2237"/>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5.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4.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3.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2.xml"/><Relationship Id="rId28" Type="http://schemas.openxmlformats.org/officeDocument/2006/relationships/slide" Target="slides/slide7.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1.xml"/><Relationship Id="rId27" Type="http://schemas.openxmlformats.org/officeDocument/2006/relationships/slide" Target="slides/slide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11.xml"/></Relationships>
</file>

<file path=ppt/charts/_rels/chart2.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red\analytic\Investor%20Relations\&#1043;&#1072;&#1079;&#1086;&#1101;&#1085;&#1077;&#1088;&#1075;&#1077;&#1090;&#1080;&#1095;&#1077;&#1089;&#1082;&#1072;&#1103;%20&#1082;&#1086;&#1084;&#1087;&#1072;&#1085;&#1080;&#1103;\&#1055;&#1088;&#1077;&#1079;&#1077;&#1085;&#1090;&#1072;&#1094;&#1080;&#1080;\&#1054;&#1043;&#1050;-2%20&#1054;&#1043;&#1050;-6\IFRS%2012m2010\&#1052;&#1057;&#1060;&#1054;2010_&#1054;&#1043;&#1050;-6_&#1088;&#1091;&#1089;.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layout/>
      <c:txPr>
        <a:bodyPr/>
        <a:lstStyle/>
        <a:p>
          <a:pPr>
            <a:defRPr sz="1000"/>
          </a:pPr>
          <a:endParaRPr lang="ru-RU"/>
        </a:p>
      </c:txPr>
    </c:title>
    <c:plotArea>
      <c:layout/>
      <c:pieChart>
        <c:varyColors val="1"/>
        <c:ser>
          <c:idx val="0"/>
          <c:order val="0"/>
          <c:tx>
            <c:strRef>
              <c:f>revenue!$D$3</c:f>
              <c:strCache>
                <c:ptCount val="1"/>
                <c:pt idx="0">
                  <c:v>2009</c:v>
                </c:pt>
              </c:strCache>
            </c:strRef>
          </c:tx>
          <c:spPr>
            <a:solidFill>
              <a:srgbClr val="92D050"/>
            </a:solidFill>
          </c:spPr>
          <c:dPt>
            <c:idx val="0"/>
            <c:spPr>
              <a:solidFill>
                <a:srgbClr val="0066FF"/>
              </a:solidFill>
            </c:spPr>
          </c:dPt>
          <c:dLbls>
            <c:dLbl>
              <c:idx val="0"/>
              <c:spPr/>
              <c:txPr>
                <a:bodyPr/>
                <a:lstStyle/>
                <a:p>
                  <a:pPr>
                    <a:defRPr>
                      <a:solidFill>
                        <a:schemeClr val="bg1"/>
                      </a:solidFill>
                    </a:defRPr>
                  </a:pPr>
                  <a:endParaRPr lang="ru-RU"/>
                </a:p>
              </c:txPr>
            </c:dLbl>
            <c:showPercent val="1"/>
            <c:showLeaderLines val="1"/>
          </c:dLbls>
          <c:cat>
            <c:strRef>
              <c:f>revenue!$B$4:$B$5</c:f>
              <c:strCache>
                <c:ptCount val="2"/>
                <c:pt idx="0">
                  <c:v>регулируемый рынок</c:v>
                </c:pt>
                <c:pt idx="1">
                  <c:v>свободный рынок</c:v>
                </c:pt>
              </c:strCache>
            </c:strRef>
          </c:cat>
          <c:val>
            <c:numRef>
              <c:f>revenue!$D$4:$D$5</c:f>
              <c:numCache>
                <c:formatCode>_-* #,##0.0_р_._-;\-* #,##0.0_р_._-;_-* "-"?_р_._-;_-@_-</c:formatCode>
                <c:ptCount val="2"/>
                <c:pt idx="0">
                  <c:v>21759.378385000025</c:v>
                </c:pt>
                <c:pt idx="1">
                  <c:v>12238.270689059997</c:v>
                </c:pt>
              </c:numCache>
            </c:numRef>
          </c:val>
        </c:ser>
        <c:firstSliceAng val="169"/>
      </c:pieChart>
    </c:plotArea>
    <c:plotVisOnly val="1"/>
  </c:chart>
  <c:spPr>
    <a:noFill/>
    <a:ln>
      <a:noFill/>
    </a:ln>
  </c:spPr>
  <c:txPr>
    <a:bodyPr/>
    <a:lstStyle/>
    <a:p>
      <a:pPr>
        <a:defRPr>
          <a:latin typeface="Arial Narrow" pitchFamily="34" charset="0"/>
        </a:defRPr>
      </a:pPr>
      <a:endParaRPr lang="ru-RU"/>
    </a:p>
  </c:txPr>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plotArea>
      <c:layout>
        <c:manualLayout>
          <c:layoutTarget val="inner"/>
          <c:xMode val="edge"/>
          <c:yMode val="edge"/>
          <c:x val="0.12686668905723344"/>
          <c:y val="5.1400510084646814E-2"/>
          <c:w val="0.58024518810148729"/>
          <c:h val="0.79822506561679785"/>
        </c:manualLayout>
      </c:layout>
      <c:barChart>
        <c:barDir val="col"/>
        <c:grouping val="clustered"/>
        <c:ser>
          <c:idx val="0"/>
          <c:order val="0"/>
          <c:tx>
            <c:strRef>
              <c:f>Debt!$A$9</c:f>
              <c:strCache>
                <c:ptCount val="1"/>
                <c:pt idx="0">
                  <c:v>Чистый долг</c:v>
                </c:pt>
              </c:strCache>
            </c:strRef>
          </c:tx>
          <c:spPr>
            <a:solidFill>
              <a:srgbClr val="0066FF"/>
            </a:solidFill>
          </c:spPr>
          <c:dLbls>
            <c:txPr>
              <a:bodyPr/>
              <a:lstStyle/>
              <a:p>
                <a:pPr>
                  <a:defRPr>
                    <a:solidFill>
                      <a:schemeClr val="bg1"/>
                    </a:solidFill>
                  </a:defRPr>
                </a:pPr>
                <a:endParaRPr lang="ru-RU"/>
              </a:p>
            </c:txPr>
            <c:dLblPos val="ctr"/>
            <c:showVal val="1"/>
          </c:dLbls>
          <c:cat>
            <c:numRef>
              <c:f>Debt!$B$8:$C$8</c:f>
              <c:numCache>
                <c:formatCode>General</c:formatCode>
                <c:ptCount val="2"/>
                <c:pt idx="0">
                  <c:v>2009</c:v>
                </c:pt>
                <c:pt idx="1">
                  <c:v>2010</c:v>
                </c:pt>
              </c:numCache>
            </c:numRef>
          </c:cat>
          <c:val>
            <c:numRef>
              <c:f>Debt!$B$9:$C$9</c:f>
              <c:numCache>
                <c:formatCode>#,##0</c:formatCode>
                <c:ptCount val="2"/>
                <c:pt idx="0">
                  <c:v>3778.1019999999999</c:v>
                </c:pt>
                <c:pt idx="1">
                  <c:v>7805.9050000000007</c:v>
                </c:pt>
              </c:numCache>
            </c:numRef>
          </c:val>
        </c:ser>
        <c:ser>
          <c:idx val="1"/>
          <c:order val="1"/>
          <c:tx>
            <c:strRef>
              <c:f>Debt!$A$10</c:f>
              <c:strCache>
                <c:ptCount val="1"/>
                <c:pt idx="0">
                  <c:v>EBITDA</c:v>
                </c:pt>
              </c:strCache>
            </c:strRef>
          </c:tx>
          <c:spPr>
            <a:solidFill>
              <a:srgbClr val="92D050"/>
            </a:solidFill>
          </c:spPr>
          <c:dLbls>
            <c:txPr>
              <a:bodyPr/>
              <a:lstStyle/>
              <a:p>
                <a:pPr>
                  <a:defRPr>
                    <a:solidFill>
                      <a:schemeClr val="bg1"/>
                    </a:solidFill>
                  </a:defRPr>
                </a:pPr>
                <a:endParaRPr lang="ru-RU"/>
              </a:p>
            </c:txPr>
            <c:dLblPos val="ctr"/>
            <c:showVal val="1"/>
          </c:dLbls>
          <c:cat>
            <c:numRef>
              <c:f>Debt!$B$8:$C$8</c:f>
              <c:numCache>
                <c:formatCode>General</c:formatCode>
                <c:ptCount val="2"/>
                <c:pt idx="0">
                  <c:v>2009</c:v>
                </c:pt>
                <c:pt idx="1">
                  <c:v>2010</c:v>
                </c:pt>
              </c:numCache>
            </c:numRef>
          </c:cat>
          <c:val>
            <c:numRef>
              <c:f>Debt!$B$10:$C$10</c:f>
              <c:numCache>
                <c:formatCode>#,##0</c:formatCode>
                <c:ptCount val="2"/>
                <c:pt idx="0">
                  <c:v>5298.8970000000018</c:v>
                </c:pt>
                <c:pt idx="1">
                  <c:v>5452.9839999999995</c:v>
                </c:pt>
              </c:numCache>
            </c:numRef>
          </c:val>
        </c:ser>
        <c:gapWidth val="78"/>
        <c:axId val="151405312"/>
        <c:axId val="151406848"/>
      </c:barChart>
      <c:lineChart>
        <c:grouping val="standard"/>
        <c:ser>
          <c:idx val="2"/>
          <c:order val="2"/>
          <c:tx>
            <c:strRef>
              <c:f>Debt!$A$11</c:f>
              <c:strCache>
                <c:ptCount val="1"/>
                <c:pt idx="0">
                  <c:v>Чистый долг/EBITDA</c:v>
                </c:pt>
              </c:strCache>
            </c:strRef>
          </c:tx>
          <c:spPr>
            <a:ln>
              <a:solidFill>
                <a:srgbClr val="003399"/>
              </a:solidFill>
            </a:ln>
          </c:spPr>
          <c:marker>
            <c:spPr>
              <a:solidFill>
                <a:srgbClr val="003399"/>
              </a:solidFill>
              <a:ln>
                <a:solidFill>
                  <a:srgbClr val="003399"/>
                </a:solidFill>
              </a:ln>
            </c:spPr>
          </c:marker>
          <c:dLbls>
            <c:dLblPos val="t"/>
            <c:showVal val="1"/>
          </c:dLbls>
          <c:cat>
            <c:numRef>
              <c:f>Debt!$B$8:$C$8</c:f>
              <c:numCache>
                <c:formatCode>General</c:formatCode>
                <c:ptCount val="2"/>
                <c:pt idx="0">
                  <c:v>2009</c:v>
                </c:pt>
                <c:pt idx="1">
                  <c:v>2010</c:v>
                </c:pt>
              </c:numCache>
            </c:numRef>
          </c:cat>
          <c:val>
            <c:numRef>
              <c:f>Debt!$B$11:$C$11</c:f>
              <c:numCache>
                <c:formatCode>#,##0.0</c:formatCode>
                <c:ptCount val="2"/>
                <c:pt idx="0">
                  <c:v>0.71299781822521535</c:v>
                </c:pt>
                <c:pt idx="1">
                  <c:v>1.4314923718829566</c:v>
                </c:pt>
              </c:numCache>
            </c:numRef>
          </c:val>
        </c:ser>
        <c:marker val="1"/>
        <c:axId val="151422080"/>
        <c:axId val="151408000"/>
      </c:lineChart>
      <c:catAx>
        <c:axId val="151405312"/>
        <c:scaling>
          <c:orientation val="minMax"/>
        </c:scaling>
        <c:axPos val="b"/>
        <c:numFmt formatCode="General" sourceLinked="1"/>
        <c:majorTickMark val="none"/>
        <c:tickLblPos val="nextTo"/>
        <c:crossAx val="151406848"/>
        <c:crosses val="autoZero"/>
        <c:auto val="1"/>
        <c:lblAlgn val="ctr"/>
        <c:lblOffset val="100"/>
      </c:catAx>
      <c:valAx>
        <c:axId val="151406848"/>
        <c:scaling>
          <c:orientation val="minMax"/>
        </c:scaling>
        <c:axPos val="l"/>
        <c:numFmt formatCode="#,##0" sourceLinked="1"/>
        <c:tickLblPos val="nextTo"/>
        <c:spPr>
          <a:ln>
            <a:noFill/>
          </a:ln>
        </c:spPr>
        <c:txPr>
          <a:bodyPr/>
          <a:lstStyle/>
          <a:p>
            <a:pPr>
              <a:defRPr>
                <a:solidFill>
                  <a:schemeClr val="bg1"/>
                </a:solidFill>
              </a:defRPr>
            </a:pPr>
            <a:endParaRPr lang="ru-RU"/>
          </a:p>
        </c:txPr>
        <c:crossAx val="151405312"/>
        <c:crosses val="autoZero"/>
        <c:crossBetween val="between"/>
      </c:valAx>
      <c:valAx>
        <c:axId val="151408000"/>
        <c:scaling>
          <c:orientation val="minMax"/>
        </c:scaling>
        <c:axPos val="r"/>
        <c:numFmt formatCode="#,##0.0" sourceLinked="1"/>
        <c:majorTickMark val="none"/>
        <c:tickLblPos val="nextTo"/>
        <c:spPr>
          <a:ln>
            <a:noFill/>
          </a:ln>
        </c:spPr>
        <c:txPr>
          <a:bodyPr/>
          <a:lstStyle/>
          <a:p>
            <a:pPr>
              <a:defRPr>
                <a:solidFill>
                  <a:schemeClr val="bg1"/>
                </a:solidFill>
              </a:defRPr>
            </a:pPr>
            <a:endParaRPr lang="ru-RU"/>
          </a:p>
        </c:txPr>
        <c:crossAx val="151422080"/>
        <c:crosses val="max"/>
        <c:crossBetween val="between"/>
      </c:valAx>
      <c:catAx>
        <c:axId val="151422080"/>
        <c:scaling>
          <c:orientation val="minMax"/>
        </c:scaling>
        <c:delete val="1"/>
        <c:axPos val="b"/>
        <c:numFmt formatCode="General" sourceLinked="1"/>
        <c:tickLblPos val="none"/>
        <c:crossAx val="151408000"/>
        <c:crosses val="autoZero"/>
        <c:auto val="1"/>
        <c:lblAlgn val="ctr"/>
        <c:lblOffset val="100"/>
      </c:catAx>
    </c:plotArea>
    <c:legend>
      <c:legendPos val="r"/>
      <c:layout>
        <c:manualLayout>
          <c:xMode val="edge"/>
          <c:yMode val="edge"/>
          <c:x val="0.72690266841644791"/>
          <c:y val="0.15220180810733014"/>
          <c:w val="0.27309740166957341"/>
          <c:h val="0.61042131402836863"/>
        </c:manualLayout>
      </c:layout>
    </c:legend>
    <c:plotVisOnly val="1"/>
    <c:dispBlanksAs val="gap"/>
  </c:chart>
  <c:txPr>
    <a:bodyPr/>
    <a:lstStyle/>
    <a:p>
      <a:pPr>
        <a:defRPr>
          <a:latin typeface="Arial Narrow" pitchFamily="34" charset="0"/>
        </a:defRPr>
      </a:pPr>
      <a:endParaRPr lang="ru-RU"/>
    </a:p>
  </c:txPr>
  <c:externalData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plotArea>
      <c:layout>
        <c:manualLayout>
          <c:layoutTarget val="inner"/>
          <c:xMode val="edge"/>
          <c:yMode val="edge"/>
          <c:x val="0.12488879679513745"/>
          <c:y val="5.1400510084646814E-2"/>
          <c:w val="0.63638541234981028"/>
          <c:h val="0.79822506561679785"/>
        </c:manualLayout>
      </c:layout>
      <c:barChart>
        <c:barDir val="col"/>
        <c:grouping val="clustered"/>
        <c:ser>
          <c:idx val="0"/>
          <c:order val="0"/>
          <c:tx>
            <c:strRef>
              <c:f>Debt!$A$9</c:f>
              <c:strCache>
                <c:ptCount val="1"/>
                <c:pt idx="0">
                  <c:v>Чистый долг на конец периода</c:v>
                </c:pt>
              </c:strCache>
            </c:strRef>
          </c:tx>
          <c:spPr>
            <a:solidFill>
              <a:srgbClr val="0066FF"/>
            </a:solidFill>
          </c:spPr>
          <c:dLbls>
            <c:txPr>
              <a:bodyPr/>
              <a:lstStyle/>
              <a:p>
                <a:pPr>
                  <a:defRPr>
                    <a:solidFill>
                      <a:schemeClr val="bg1"/>
                    </a:solidFill>
                  </a:defRPr>
                </a:pPr>
                <a:endParaRPr lang="ru-RU"/>
              </a:p>
            </c:txPr>
            <c:dLblPos val="ctr"/>
            <c:showVal val="1"/>
          </c:dLbls>
          <c:cat>
            <c:numRef>
              <c:f>Debt!$B$8:$C$8</c:f>
              <c:numCache>
                <c:formatCode>General</c:formatCode>
                <c:ptCount val="2"/>
                <c:pt idx="0">
                  <c:v>2009</c:v>
                </c:pt>
                <c:pt idx="1">
                  <c:v>2010</c:v>
                </c:pt>
              </c:numCache>
            </c:numRef>
          </c:cat>
          <c:val>
            <c:numRef>
              <c:f>Debt!$B$9:$C$9</c:f>
              <c:numCache>
                <c:formatCode>#,##0</c:formatCode>
                <c:ptCount val="2"/>
                <c:pt idx="0">
                  <c:v>3778.1019999999999</c:v>
                </c:pt>
                <c:pt idx="1">
                  <c:v>7805.9050000000007</c:v>
                </c:pt>
              </c:numCache>
            </c:numRef>
          </c:val>
        </c:ser>
        <c:ser>
          <c:idx val="1"/>
          <c:order val="1"/>
          <c:tx>
            <c:strRef>
              <c:f>Debt!$A$10</c:f>
              <c:strCache>
                <c:ptCount val="1"/>
                <c:pt idx="0">
                  <c:v>EBITDA за период</c:v>
                </c:pt>
              </c:strCache>
            </c:strRef>
          </c:tx>
          <c:spPr>
            <a:solidFill>
              <a:srgbClr val="92D050"/>
            </a:solidFill>
          </c:spPr>
          <c:dLbls>
            <c:txPr>
              <a:bodyPr/>
              <a:lstStyle/>
              <a:p>
                <a:pPr>
                  <a:defRPr>
                    <a:solidFill>
                      <a:schemeClr val="bg1"/>
                    </a:solidFill>
                  </a:defRPr>
                </a:pPr>
                <a:endParaRPr lang="ru-RU"/>
              </a:p>
            </c:txPr>
            <c:dLblPos val="ctr"/>
            <c:showVal val="1"/>
          </c:dLbls>
          <c:cat>
            <c:numRef>
              <c:f>Debt!$B$8:$C$8</c:f>
              <c:numCache>
                <c:formatCode>General</c:formatCode>
                <c:ptCount val="2"/>
                <c:pt idx="0">
                  <c:v>2009</c:v>
                </c:pt>
                <c:pt idx="1">
                  <c:v>2010</c:v>
                </c:pt>
              </c:numCache>
            </c:numRef>
          </c:cat>
          <c:val>
            <c:numRef>
              <c:f>Debt!$B$10:$C$10</c:f>
              <c:numCache>
                <c:formatCode>#,##0</c:formatCode>
                <c:ptCount val="2"/>
                <c:pt idx="0">
                  <c:v>5298.8970000000063</c:v>
                </c:pt>
                <c:pt idx="1">
                  <c:v>5452.9839999999895</c:v>
                </c:pt>
              </c:numCache>
            </c:numRef>
          </c:val>
        </c:ser>
        <c:gapWidth val="78"/>
        <c:axId val="151470464"/>
        <c:axId val="151472000"/>
      </c:barChart>
      <c:lineChart>
        <c:grouping val="standard"/>
        <c:ser>
          <c:idx val="2"/>
          <c:order val="2"/>
          <c:tx>
            <c:strRef>
              <c:f>Debt!$A$11</c:f>
              <c:strCache>
                <c:ptCount val="1"/>
                <c:pt idx="0">
                  <c:v>Чистый долг/EBITDA</c:v>
                </c:pt>
              </c:strCache>
            </c:strRef>
          </c:tx>
          <c:spPr>
            <a:ln>
              <a:solidFill>
                <a:srgbClr val="FF9900"/>
              </a:solidFill>
            </a:ln>
          </c:spPr>
          <c:marker>
            <c:symbol val="square"/>
            <c:size val="7"/>
            <c:spPr>
              <a:solidFill>
                <a:srgbClr val="FF9900"/>
              </a:solidFill>
              <a:ln>
                <a:solidFill>
                  <a:srgbClr val="003399"/>
                </a:solidFill>
              </a:ln>
            </c:spPr>
          </c:marker>
          <c:dLbls>
            <c:dLblPos val="t"/>
            <c:showVal val="1"/>
          </c:dLbls>
          <c:cat>
            <c:numRef>
              <c:f>Debt!$B$8:$C$8</c:f>
              <c:numCache>
                <c:formatCode>General</c:formatCode>
                <c:ptCount val="2"/>
                <c:pt idx="0">
                  <c:v>2009</c:v>
                </c:pt>
                <c:pt idx="1">
                  <c:v>2010</c:v>
                </c:pt>
              </c:numCache>
            </c:numRef>
          </c:cat>
          <c:val>
            <c:numRef>
              <c:f>Debt!$B$11:$C$11</c:f>
              <c:numCache>
                <c:formatCode>#,##0.0</c:formatCode>
                <c:ptCount val="2"/>
                <c:pt idx="0">
                  <c:v>0.71299781822521102</c:v>
                </c:pt>
                <c:pt idx="1">
                  <c:v>1.4314923718829657</c:v>
                </c:pt>
              </c:numCache>
            </c:numRef>
          </c:val>
        </c:ser>
        <c:marker val="1"/>
        <c:axId val="151479424"/>
        <c:axId val="151473536"/>
      </c:lineChart>
      <c:catAx>
        <c:axId val="151470464"/>
        <c:scaling>
          <c:orientation val="minMax"/>
        </c:scaling>
        <c:axPos val="b"/>
        <c:numFmt formatCode="General" sourceLinked="1"/>
        <c:majorTickMark val="none"/>
        <c:tickLblPos val="nextTo"/>
        <c:crossAx val="151472000"/>
        <c:crosses val="autoZero"/>
        <c:auto val="1"/>
        <c:lblAlgn val="ctr"/>
        <c:lblOffset val="100"/>
      </c:catAx>
      <c:valAx>
        <c:axId val="151472000"/>
        <c:scaling>
          <c:orientation val="minMax"/>
        </c:scaling>
        <c:axPos val="l"/>
        <c:numFmt formatCode="#,##0" sourceLinked="1"/>
        <c:tickLblPos val="nextTo"/>
        <c:spPr>
          <a:ln>
            <a:noFill/>
          </a:ln>
        </c:spPr>
        <c:txPr>
          <a:bodyPr/>
          <a:lstStyle/>
          <a:p>
            <a:pPr>
              <a:defRPr>
                <a:solidFill>
                  <a:schemeClr val="bg1"/>
                </a:solidFill>
              </a:defRPr>
            </a:pPr>
            <a:endParaRPr lang="ru-RU"/>
          </a:p>
        </c:txPr>
        <c:crossAx val="151470464"/>
        <c:crosses val="autoZero"/>
        <c:crossBetween val="between"/>
      </c:valAx>
      <c:valAx>
        <c:axId val="151473536"/>
        <c:scaling>
          <c:orientation val="minMax"/>
        </c:scaling>
        <c:axPos val="r"/>
        <c:numFmt formatCode="#,##0.0" sourceLinked="1"/>
        <c:majorTickMark val="none"/>
        <c:tickLblPos val="nextTo"/>
        <c:spPr>
          <a:ln>
            <a:noFill/>
          </a:ln>
        </c:spPr>
        <c:txPr>
          <a:bodyPr/>
          <a:lstStyle/>
          <a:p>
            <a:pPr>
              <a:defRPr>
                <a:solidFill>
                  <a:schemeClr val="bg1"/>
                </a:solidFill>
              </a:defRPr>
            </a:pPr>
            <a:endParaRPr lang="ru-RU"/>
          </a:p>
        </c:txPr>
        <c:crossAx val="151479424"/>
        <c:crosses val="max"/>
        <c:crossBetween val="between"/>
      </c:valAx>
      <c:catAx>
        <c:axId val="151479424"/>
        <c:scaling>
          <c:orientation val="minMax"/>
        </c:scaling>
        <c:delete val="1"/>
        <c:axPos val="b"/>
        <c:numFmt formatCode="General" sourceLinked="1"/>
        <c:tickLblPos val="none"/>
        <c:crossAx val="151473536"/>
        <c:crosses val="autoZero"/>
        <c:auto val="1"/>
        <c:lblAlgn val="ctr"/>
        <c:lblOffset val="100"/>
      </c:catAx>
    </c:plotArea>
    <c:legend>
      <c:legendPos val="r"/>
      <c:layout>
        <c:manualLayout>
          <c:xMode val="edge"/>
          <c:yMode val="edge"/>
          <c:x val="0.72690266841644791"/>
          <c:y val="0.15220180810732914"/>
          <c:w val="0.27309740166957341"/>
          <c:h val="0.61042131402836863"/>
        </c:manualLayout>
      </c:layout>
    </c:legend>
    <c:plotVisOnly val="1"/>
    <c:dispBlanksAs val="gap"/>
  </c:chart>
  <c:txPr>
    <a:bodyPr/>
    <a:lstStyle/>
    <a:p>
      <a:pPr>
        <a:defRPr>
          <a:latin typeface="Arial Narrow" pitchFamily="34" charset="0"/>
        </a:defRPr>
      </a:pPr>
      <a:endParaRPr lang="ru-RU"/>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layout>
        <c:manualLayout>
          <c:xMode val="edge"/>
          <c:yMode val="edge"/>
          <c:x val="0.27727439451770236"/>
          <c:y val="4.210528642369743E-2"/>
        </c:manualLayout>
      </c:layout>
      <c:txPr>
        <a:bodyPr/>
        <a:lstStyle/>
        <a:p>
          <a:pPr>
            <a:defRPr sz="1000"/>
          </a:pPr>
          <a:endParaRPr lang="ru-RU"/>
        </a:p>
      </c:txPr>
    </c:title>
    <c:plotArea>
      <c:layout/>
      <c:pieChart>
        <c:varyColors val="1"/>
        <c:ser>
          <c:idx val="0"/>
          <c:order val="0"/>
          <c:tx>
            <c:strRef>
              <c:f>revenue!$C$3</c:f>
              <c:strCache>
                <c:ptCount val="1"/>
                <c:pt idx="0">
                  <c:v>2010</c:v>
                </c:pt>
              </c:strCache>
            </c:strRef>
          </c:tx>
          <c:spPr>
            <a:solidFill>
              <a:srgbClr val="92D050"/>
            </a:solidFill>
          </c:spPr>
          <c:dPt>
            <c:idx val="0"/>
            <c:spPr>
              <a:solidFill>
                <a:srgbClr val="0066FF"/>
              </a:solidFill>
            </c:spPr>
          </c:dPt>
          <c:dLbls>
            <c:dLbl>
              <c:idx val="0"/>
              <c:spPr/>
              <c:txPr>
                <a:bodyPr/>
                <a:lstStyle/>
                <a:p>
                  <a:pPr>
                    <a:defRPr>
                      <a:solidFill>
                        <a:schemeClr val="bg1"/>
                      </a:solidFill>
                    </a:defRPr>
                  </a:pPr>
                  <a:endParaRPr lang="ru-RU"/>
                </a:p>
              </c:txPr>
            </c:dLbl>
            <c:showPercent val="1"/>
            <c:showLeaderLines val="1"/>
          </c:dLbls>
          <c:cat>
            <c:strRef>
              <c:f>revenue!$B$4:$B$5</c:f>
              <c:strCache>
                <c:ptCount val="2"/>
                <c:pt idx="0">
                  <c:v>регулируемый рынок</c:v>
                </c:pt>
                <c:pt idx="1">
                  <c:v>свободный рынок</c:v>
                </c:pt>
              </c:strCache>
            </c:strRef>
          </c:cat>
          <c:val>
            <c:numRef>
              <c:f>revenue!$C$4:$C$5</c:f>
              <c:numCache>
                <c:formatCode>_-* #,##0.0_р_._-;\-* #,##0.0_р_._-;_-* "-"?_р_._-;_-@_-</c:formatCode>
                <c:ptCount val="2"/>
                <c:pt idx="0">
                  <c:v>13828.253148000014</c:v>
                </c:pt>
                <c:pt idx="1">
                  <c:v>26045.001972629998</c:v>
                </c:pt>
              </c:numCache>
            </c:numRef>
          </c:val>
        </c:ser>
        <c:firstSliceAng val="213"/>
      </c:pieChart>
    </c:plotArea>
    <c:legend>
      <c:legendPos val="r"/>
      <c:layout>
        <c:manualLayout>
          <c:xMode val="edge"/>
          <c:yMode val="edge"/>
          <c:x val="0.50743796595974489"/>
          <c:y val="0.33269586003363188"/>
          <c:w val="0.34271448164471391"/>
          <c:h val="0.5012175721605594"/>
        </c:manualLayout>
      </c:layout>
      <c:txPr>
        <a:bodyPr/>
        <a:lstStyle/>
        <a:p>
          <a:pPr rtl="0">
            <a:defRPr/>
          </a:pPr>
          <a:endParaRPr lang="ru-RU"/>
        </a:p>
      </c:txPr>
    </c:legend>
    <c:plotVisOnly val="1"/>
  </c:chart>
  <c:spPr>
    <a:noFill/>
    <a:ln>
      <a:noFill/>
    </a:ln>
  </c:spPr>
  <c:txPr>
    <a:bodyPr/>
    <a:lstStyle/>
    <a:p>
      <a:pPr>
        <a:defRPr>
          <a:latin typeface="Arial Narrow" pitchFamily="34" charset="0"/>
        </a:defRPr>
      </a:pPr>
      <a:endParaRPr lang="ru-RU"/>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plotArea>
      <c:layout/>
      <c:pieChart>
        <c:varyColors val="1"/>
        <c:ser>
          <c:idx val="0"/>
          <c:order val="0"/>
          <c:spPr>
            <a:solidFill>
              <a:srgbClr val="92D050"/>
            </a:solidFill>
          </c:spPr>
          <c:dPt>
            <c:idx val="0"/>
            <c:spPr>
              <a:solidFill>
                <a:srgbClr val="0066FF"/>
              </a:solidFill>
            </c:spPr>
          </c:dPt>
          <c:dLbls>
            <c:dLbl>
              <c:idx val="0"/>
              <c:spPr/>
              <c:txPr>
                <a:bodyPr/>
                <a:lstStyle/>
                <a:p>
                  <a:pPr>
                    <a:defRPr>
                      <a:solidFill>
                        <a:schemeClr val="bg1"/>
                      </a:solidFill>
                    </a:defRPr>
                  </a:pPr>
                  <a:endParaRPr lang="ru-RU"/>
                </a:p>
              </c:txPr>
            </c:dLbl>
            <c:showPercent val="1"/>
            <c:showLeaderLines val="1"/>
          </c:dLbls>
          <c:cat>
            <c:strRef>
              <c:f>revenue!$A$43:$A$44</c:f>
              <c:strCache>
                <c:ptCount val="2"/>
                <c:pt idx="0">
                  <c:v>Электричество</c:v>
                </c:pt>
                <c:pt idx="1">
                  <c:v>Мощность</c:v>
                </c:pt>
              </c:strCache>
            </c:strRef>
          </c:cat>
          <c:val>
            <c:numRef>
              <c:f>revenue!$B$43:$B$44</c:f>
              <c:numCache>
                <c:formatCode>General</c:formatCode>
                <c:ptCount val="2"/>
                <c:pt idx="0">
                  <c:v>31323810</c:v>
                </c:pt>
                <c:pt idx="1">
                  <c:v>13058847</c:v>
                </c:pt>
              </c:numCache>
            </c:numRef>
          </c:val>
        </c:ser>
        <c:firstSliceAng val="10"/>
      </c:pieChart>
    </c:plotArea>
    <c:legend>
      <c:legendPos val="r"/>
      <c:layout>
        <c:manualLayout>
          <c:xMode val="edge"/>
          <c:yMode val="edge"/>
          <c:x val="0.62029077086369033"/>
          <c:y val="0.21339754849981959"/>
          <c:w val="0.34271448164471296"/>
          <c:h val="0.5012175721605594"/>
        </c:manualLayout>
      </c:layout>
      <c:txPr>
        <a:bodyPr/>
        <a:lstStyle/>
        <a:p>
          <a:pPr rtl="0">
            <a:defRPr/>
          </a:pPr>
          <a:endParaRPr lang="ru-RU"/>
        </a:p>
      </c:txPr>
    </c:legend>
    <c:plotVisOnly val="1"/>
  </c:chart>
  <c:spPr>
    <a:noFill/>
    <a:ln>
      <a:noFill/>
    </a:ln>
  </c:spPr>
  <c:txPr>
    <a:bodyPr/>
    <a:lstStyle/>
    <a:p>
      <a:pPr>
        <a:defRPr>
          <a:latin typeface="Arial Narrow" pitchFamily="34" charset="0"/>
        </a:defRPr>
      </a:pPr>
      <a:endParaRPr lang="ru-RU"/>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layout/>
      <c:txPr>
        <a:bodyPr/>
        <a:lstStyle/>
        <a:p>
          <a:pPr>
            <a:defRPr sz="1000"/>
          </a:pPr>
          <a:endParaRPr lang="ru-RU"/>
        </a:p>
      </c:txPr>
    </c:title>
    <c:plotArea>
      <c:layout/>
      <c:pieChart>
        <c:varyColors val="1"/>
        <c:ser>
          <c:idx val="0"/>
          <c:order val="0"/>
          <c:tx>
            <c:strRef>
              <c:f>revenue!$D$3</c:f>
              <c:strCache>
                <c:ptCount val="1"/>
                <c:pt idx="0">
                  <c:v>2009</c:v>
                </c:pt>
              </c:strCache>
            </c:strRef>
          </c:tx>
          <c:spPr>
            <a:solidFill>
              <a:srgbClr val="92D050"/>
            </a:solidFill>
          </c:spPr>
          <c:dPt>
            <c:idx val="0"/>
            <c:spPr>
              <a:solidFill>
                <a:srgbClr val="0066FF"/>
              </a:solidFill>
            </c:spPr>
          </c:dPt>
          <c:dLbls>
            <c:dLbl>
              <c:idx val="0"/>
              <c:spPr/>
              <c:txPr>
                <a:bodyPr/>
                <a:lstStyle/>
                <a:p>
                  <a:pPr>
                    <a:defRPr>
                      <a:solidFill>
                        <a:schemeClr val="bg1"/>
                      </a:solidFill>
                    </a:defRPr>
                  </a:pPr>
                  <a:endParaRPr lang="ru-RU"/>
                </a:p>
              </c:txPr>
            </c:dLbl>
            <c:showPercent val="1"/>
            <c:showLeaderLines val="1"/>
          </c:dLbls>
          <c:cat>
            <c:strRef>
              <c:f>revenue!$B$4:$B$5</c:f>
              <c:strCache>
                <c:ptCount val="2"/>
                <c:pt idx="0">
                  <c:v>регулируемый рынок</c:v>
                </c:pt>
                <c:pt idx="1">
                  <c:v>свободный рынок</c:v>
                </c:pt>
              </c:strCache>
            </c:strRef>
          </c:cat>
          <c:val>
            <c:numRef>
              <c:f>revenue!$D$4:$D$5</c:f>
              <c:numCache>
                <c:formatCode>_-* #,##0_р_._-;\-* #,##0_р_._-;_-* "-"?_р_._-;_-@_-</c:formatCode>
                <c:ptCount val="2"/>
                <c:pt idx="0">
                  <c:v>21759.378385000025</c:v>
                </c:pt>
                <c:pt idx="1">
                  <c:v>12238.270689059997</c:v>
                </c:pt>
              </c:numCache>
            </c:numRef>
          </c:val>
        </c:ser>
        <c:firstSliceAng val="169"/>
      </c:pieChart>
    </c:plotArea>
    <c:plotVisOnly val="1"/>
  </c:chart>
  <c:spPr>
    <a:noFill/>
    <a:ln>
      <a:noFill/>
    </a:ln>
  </c:spPr>
  <c:txPr>
    <a:bodyPr/>
    <a:lstStyle/>
    <a:p>
      <a:pPr>
        <a:defRPr>
          <a:latin typeface="Arial Narrow" pitchFamily="34" charset="0"/>
        </a:defRPr>
      </a:pPr>
      <a:endParaRPr lang="ru-RU"/>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layout>
        <c:manualLayout>
          <c:xMode val="edge"/>
          <c:yMode val="edge"/>
          <c:x val="0.27727439451770236"/>
          <c:y val="4.210528642369743E-2"/>
        </c:manualLayout>
      </c:layout>
      <c:txPr>
        <a:bodyPr/>
        <a:lstStyle/>
        <a:p>
          <a:pPr>
            <a:defRPr sz="1000"/>
          </a:pPr>
          <a:endParaRPr lang="ru-RU"/>
        </a:p>
      </c:txPr>
    </c:title>
    <c:plotArea>
      <c:layout/>
      <c:pieChart>
        <c:varyColors val="1"/>
        <c:ser>
          <c:idx val="0"/>
          <c:order val="0"/>
          <c:tx>
            <c:strRef>
              <c:f>revenue!$C$3</c:f>
              <c:strCache>
                <c:ptCount val="1"/>
                <c:pt idx="0">
                  <c:v>2010</c:v>
                </c:pt>
              </c:strCache>
            </c:strRef>
          </c:tx>
          <c:spPr>
            <a:solidFill>
              <a:srgbClr val="92D050"/>
            </a:solidFill>
          </c:spPr>
          <c:dPt>
            <c:idx val="0"/>
            <c:spPr>
              <a:solidFill>
                <a:srgbClr val="0066FF"/>
              </a:solidFill>
            </c:spPr>
          </c:dPt>
          <c:dLbls>
            <c:dLbl>
              <c:idx val="0"/>
              <c:spPr/>
              <c:txPr>
                <a:bodyPr/>
                <a:lstStyle/>
                <a:p>
                  <a:pPr>
                    <a:defRPr>
                      <a:solidFill>
                        <a:schemeClr val="bg1"/>
                      </a:solidFill>
                    </a:defRPr>
                  </a:pPr>
                  <a:endParaRPr lang="ru-RU"/>
                </a:p>
              </c:txPr>
            </c:dLbl>
            <c:showPercent val="1"/>
            <c:showLeaderLines val="1"/>
          </c:dLbls>
          <c:cat>
            <c:strRef>
              <c:f>revenue!$B$4:$B$5</c:f>
              <c:strCache>
                <c:ptCount val="2"/>
                <c:pt idx="0">
                  <c:v>регулируемый рынок</c:v>
                </c:pt>
                <c:pt idx="1">
                  <c:v>свободный рынок</c:v>
                </c:pt>
              </c:strCache>
            </c:strRef>
          </c:cat>
          <c:val>
            <c:numRef>
              <c:f>revenue!$C$4:$C$5</c:f>
              <c:numCache>
                <c:formatCode>_-* #,##0_р_._-;\-* #,##0_р_._-;_-* "-"?_р_._-;_-@_-</c:formatCode>
                <c:ptCount val="2"/>
                <c:pt idx="0">
                  <c:v>13828.253148000014</c:v>
                </c:pt>
                <c:pt idx="1">
                  <c:v>26045.001972629998</c:v>
                </c:pt>
              </c:numCache>
            </c:numRef>
          </c:val>
        </c:ser>
        <c:firstSliceAng val="213"/>
      </c:pieChart>
    </c:plotArea>
    <c:legend>
      <c:legendPos val="r"/>
      <c:layout>
        <c:manualLayout>
          <c:xMode val="edge"/>
          <c:yMode val="edge"/>
          <c:x val="0.50743796595974866"/>
          <c:y val="0.33269586003363188"/>
          <c:w val="0.34271448164471263"/>
          <c:h val="0.5012175721605594"/>
        </c:manualLayout>
      </c:layout>
      <c:txPr>
        <a:bodyPr/>
        <a:lstStyle/>
        <a:p>
          <a:pPr rtl="0">
            <a:defRPr/>
          </a:pPr>
          <a:endParaRPr lang="ru-RU"/>
        </a:p>
      </c:txPr>
    </c:legend>
    <c:plotVisOnly val="1"/>
  </c:chart>
  <c:spPr>
    <a:noFill/>
    <a:ln>
      <a:noFill/>
    </a:ln>
  </c:spPr>
  <c:txPr>
    <a:bodyPr/>
    <a:lstStyle/>
    <a:p>
      <a:pPr>
        <a:defRPr>
          <a:latin typeface="Arial Narrow" pitchFamily="34" charset="0"/>
        </a:defRPr>
      </a:pPr>
      <a:endParaRPr lang="ru-RU"/>
    </a:p>
  </c:tx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layout/>
      <c:txPr>
        <a:bodyPr/>
        <a:lstStyle/>
        <a:p>
          <a:pPr>
            <a:defRPr sz="1000"/>
          </a:pPr>
          <a:endParaRPr lang="ru-RU"/>
        </a:p>
      </c:txPr>
    </c:title>
    <c:plotArea>
      <c:layout/>
      <c:pieChart>
        <c:varyColors val="1"/>
        <c:ser>
          <c:idx val="0"/>
          <c:order val="0"/>
          <c:tx>
            <c:strRef>
              <c:f>revenue!$D$3</c:f>
              <c:strCache>
                <c:ptCount val="1"/>
                <c:pt idx="0">
                  <c:v>2009</c:v>
                </c:pt>
              </c:strCache>
            </c:strRef>
          </c:tx>
          <c:spPr>
            <a:solidFill>
              <a:srgbClr val="92D050"/>
            </a:solidFill>
          </c:spPr>
          <c:dPt>
            <c:idx val="0"/>
            <c:spPr>
              <a:solidFill>
                <a:srgbClr val="0066FF"/>
              </a:solidFill>
            </c:spPr>
          </c:dPt>
          <c:dLbls>
            <c:dLbl>
              <c:idx val="0"/>
              <c:spPr/>
              <c:txPr>
                <a:bodyPr/>
                <a:lstStyle/>
                <a:p>
                  <a:pPr>
                    <a:defRPr>
                      <a:solidFill>
                        <a:schemeClr val="bg1"/>
                      </a:solidFill>
                    </a:defRPr>
                  </a:pPr>
                  <a:endParaRPr lang="ru-RU"/>
                </a:p>
              </c:txPr>
            </c:dLbl>
            <c:showPercent val="1"/>
            <c:showLeaderLines val="1"/>
          </c:dLbls>
          <c:cat>
            <c:strRef>
              <c:f>revenue!$B$4:$B$5</c:f>
              <c:strCache>
                <c:ptCount val="2"/>
                <c:pt idx="0">
                  <c:v>регулируемый рынок</c:v>
                </c:pt>
                <c:pt idx="1">
                  <c:v>свободный рынок</c:v>
                </c:pt>
              </c:strCache>
            </c:strRef>
          </c:cat>
          <c:val>
            <c:numRef>
              <c:f>revenue!$D$4:$D$5</c:f>
              <c:numCache>
                <c:formatCode>_-* #,##0_р_._-;\-* #,##0_р_._-;_-* "-"?_р_._-;_-@_-</c:formatCode>
                <c:ptCount val="2"/>
                <c:pt idx="0">
                  <c:v>21759.378385000025</c:v>
                </c:pt>
                <c:pt idx="1">
                  <c:v>12238.270689059997</c:v>
                </c:pt>
              </c:numCache>
            </c:numRef>
          </c:val>
        </c:ser>
        <c:firstSliceAng val="169"/>
      </c:pieChart>
    </c:plotArea>
    <c:plotVisOnly val="1"/>
  </c:chart>
  <c:spPr>
    <a:noFill/>
    <a:ln>
      <a:noFill/>
    </a:ln>
  </c:spPr>
  <c:txPr>
    <a:bodyPr/>
    <a:lstStyle/>
    <a:p>
      <a:pPr>
        <a:defRPr>
          <a:latin typeface="Arial Narrow" pitchFamily="34" charset="0"/>
        </a:defRPr>
      </a:pPr>
      <a:endParaRPr lang="ru-RU"/>
    </a:p>
  </c:tx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title>
      <c:layout>
        <c:manualLayout>
          <c:xMode val="edge"/>
          <c:yMode val="edge"/>
          <c:x val="0.27727439451770236"/>
          <c:y val="4.210528642369743E-2"/>
        </c:manualLayout>
      </c:layout>
      <c:txPr>
        <a:bodyPr/>
        <a:lstStyle/>
        <a:p>
          <a:pPr>
            <a:defRPr sz="1000"/>
          </a:pPr>
          <a:endParaRPr lang="ru-RU"/>
        </a:p>
      </c:txPr>
    </c:title>
    <c:plotArea>
      <c:layout/>
      <c:pieChart>
        <c:varyColors val="1"/>
        <c:ser>
          <c:idx val="0"/>
          <c:order val="0"/>
          <c:tx>
            <c:strRef>
              <c:f>revenue!$C$3</c:f>
              <c:strCache>
                <c:ptCount val="1"/>
                <c:pt idx="0">
                  <c:v>2010</c:v>
                </c:pt>
              </c:strCache>
            </c:strRef>
          </c:tx>
          <c:spPr>
            <a:solidFill>
              <a:srgbClr val="92D050"/>
            </a:solidFill>
          </c:spPr>
          <c:dPt>
            <c:idx val="0"/>
            <c:spPr>
              <a:solidFill>
                <a:srgbClr val="0066FF"/>
              </a:solidFill>
            </c:spPr>
          </c:dPt>
          <c:dLbls>
            <c:dLbl>
              <c:idx val="0"/>
              <c:spPr/>
              <c:txPr>
                <a:bodyPr/>
                <a:lstStyle/>
                <a:p>
                  <a:pPr>
                    <a:defRPr>
                      <a:solidFill>
                        <a:schemeClr val="bg1"/>
                      </a:solidFill>
                    </a:defRPr>
                  </a:pPr>
                  <a:endParaRPr lang="ru-RU"/>
                </a:p>
              </c:txPr>
            </c:dLbl>
            <c:showPercent val="1"/>
            <c:showLeaderLines val="1"/>
          </c:dLbls>
          <c:cat>
            <c:strRef>
              <c:f>revenue!$B$4:$B$5</c:f>
              <c:strCache>
                <c:ptCount val="2"/>
                <c:pt idx="0">
                  <c:v>регулируемый рынок</c:v>
                </c:pt>
                <c:pt idx="1">
                  <c:v>свободный рынок</c:v>
                </c:pt>
              </c:strCache>
            </c:strRef>
          </c:cat>
          <c:val>
            <c:numRef>
              <c:f>revenue!$C$4:$C$5</c:f>
              <c:numCache>
                <c:formatCode>_-* #,##0_р_._-;\-* #,##0_р_._-;_-* "-"?_р_._-;_-@_-</c:formatCode>
                <c:ptCount val="2"/>
                <c:pt idx="0">
                  <c:v>13828.253148000014</c:v>
                </c:pt>
                <c:pt idx="1">
                  <c:v>26045.001972629998</c:v>
                </c:pt>
              </c:numCache>
            </c:numRef>
          </c:val>
        </c:ser>
        <c:firstSliceAng val="213"/>
      </c:pieChart>
    </c:plotArea>
    <c:legend>
      <c:legendPos val="r"/>
      <c:layout>
        <c:manualLayout>
          <c:xMode val="edge"/>
          <c:yMode val="edge"/>
          <c:x val="0.50743796595974444"/>
          <c:y val="0.33269586003363188"/>
          <c:w val="0.34271448164471402"/>
          <c:h val="0.5012175721605594"/>
        </c:manualLayout>
      </c:layout>
      <c:txPr>
        <a:bodyPr/>
        <a:lstStyle/>
        <a:p>
          <a:pPr rtl="0">
            <a:defRPr/>
          </a:pPr>
          <a:endParaRPr lang="ru-RU"/>
        </a:p>
      </c:txPr>
    </c:legend>
    <c:plotVisOnly val="1"/>
  </c:chart>
  <c:spPr>
    <a:noFill/>
    <a:ln>
      <a:noFill/>
    </a:ln>
  </c:spPr>
  <c:txPr>
    <a:bodyPr/>
    <a:lstStyle/>
    <a:p>
      <a:pPr>
        <a:defRPr>
          <a:latin typeface="Arial Narrow" pitchFamily="34" charset="0"/>
        </a:defRPr>
      </a:pPr>
      <a:endParaRPr lang="ru-RU"/>
    </a:p>
  </c:tx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plotArea>
      <c:layout>
        <c:manualLayout>
          <c:layoutTarget val="inner"/>
          <c:xMode val="edge"/>
          <c:yMode val="edge"/>
          <c:x val="2.125603864734301E-2"/>
          <c:y val="0"/>
          <c:w val="0.95748792270531358"/>
          <c:h val="0.77084098862644168"/>
        </c:manualLayout>
      </c:layout>
      <c:barChart>
        <c:barDir val="col"/>
        <c:grouping val="stacked"/>
        <c:ser>
          <c:idx val="0"/>
          <c:order val="0"/>
          <c:spPr>
            <a:noFill/>
            <a:ln>
              <a:noFill/>
            </a:ln>
          </c:spPr>
          <c:cat>
            <c:strRef>
              <c:f>'EBITDA and Net Profit'!$K$2:$K$6</c:f>
              <c:strCache>
                <c:ptCount val="5"/>
                <c:pt idx="0">
                  <c:v>Прибыль от операционной деятельности</c:v>
                </c:pt>
                <c:pt idx="1">
                  <c:v>Финансовые доходы</c:v>
                </c:pt>
                <c:pt idx="2">
                  <c:v>Финансовые расходы</c:v>
                </c:pt>
                <c:pt idx="3">
                  <c:v>Расходы по налогу на прибыль</c:v>
                </c:pt>
                <c:pt idx="4">
                  <c:v>Прибыль за год</c:v>
                </c:pt>
              </c:strCache>
            </c:strRef>
          </c:cat>
          <c:val>
            <c:numRef>
              <c:f>'EBITDA and Net Profit'!$L$2:$L$6</c:f>
              <c:numCache>
                <c:formatCode>#,##0</c:formatCode>
                <c:ptCount val="5"/>
                <c:pt idx="1">
                  <c:v>3302.2179999999998</c:v>
                </c:pt>
                <c:pt idx="2">
                  <c:v>2844.1389999999997</c:v>
                </c:pt>
                <c:pt idx="3">
                  <c:v>2203.6129999999998</c:v>
                </c:pt>
              </c:numCache>
            </c:numRef>
          </c:val>
        </c:ser>
        <c:ser>
          <c:idx val="1"/>
          <c:order val="1"/>
          <c:dPt>
            <c:idx val="0"/>
            <c:spPr>
              <a:solidFill>
                <a:srgbClr val="003399"/>
              </a:solidFill>
            </c:spPr>
          </c:dPt>
          <c:dPt>
            <c:idx val="1"/>
            <c:spPr>
              <a:solidFill>
                <a:srgbClr val="92D050"/>
              </a:solidFill>
            </c:spPr>
          </c:dPt>
          <c:dPt>
            <c:idx val="4"/>
            <c:spPr>
              <a:solidFill>
                <a:srgbClr val="003399"/>
              </a:solidFill>
            </c:spPr>
          </c:dPt>
          <c:dLbls>
            <c:dLbl>
              <c:idx val="1"/>
              <c:layout>
                <c:manualLayout>
                  <c:x val="0"/>
                  <c:y val="-4.1666666666666664E-2"/>
                </c:manualLayout>
              </c:layout>
              <c:spPr/>
              <c:txPr>
                <a:bodyPr/>
                <a:lstStyle/>
                <a:p>
                  <a:pPr>
                    <a:defRPr>
                      <a:solidFill>
                        <a:schemeClr val="tx1"/>
                      </a:solidFill>
                    </a:defRPr>
                  </a:pPr>
                  <a:endParaRPr lang="ru-RU"/>
                </a:p>
              </c:txPr>
              <c:showVal val="1"/>
            </c:dLbl>
            <c:txPr>
              <a:bodyPr/>
              <a:lstStyle/>
              <a:p>
                <a:pPr>
                  <a:defRPr>
                    <a:solidFill>
                      <a:schemeClr val="bg1"/>
                    </a:solidFill>
                  </a:defRPr>
                </a:pPr>
                <a:endParaRPr lang="ru-RU"/>
              </a:p>
            </c:txPr>
            <c:showVal val="1"/>
          </c:dLbls>
          <c:cat>
            <c:strRef>
              <c:f>'EBITDA and Net Profit'!$K$2:$K$6</c:f>
              <c:strCache>
                <c:ptCount val="5"/>
                <c:pt idx="0">
                  <c:v>Прибыль от операционной деятельности</c:v>
                </c:pt>
                <c:pt idx="1">
                  <c:v>Финансовые доходы</c:v>
                </c:pt>
                <c:pt idx="2">
                  <c:v>Финансовые расходы</c:v>
                </c:pt>
                <c:pt idx="3">
                  <c:v>Расходы по налогу на прибыль</c:v>
                </c:pt>
                <c:pt idx="4">
                  <c:v>Прибыль за год</c:v>
                </c:pt>
              </c:strCache>
            </c:strRef>
          </c:cat>
          <c:val>
            <c:numRef>
              <c:f>'EBITDA and Net Profit'!$M$2:$M$6</c:f>
              <c:numCache>
                <c:formatCode>\+#,##0;;</c:formatCode>
                <c:ptCount val="5"/>
                <c:pt idx="0" formatCode="#,##0">
                  <c:v>3302.2179999999998</c:v>
                </c:pt>
                <c:pt idx="1">
                  <c:v>107.792</c:v>
                </c:pt>
                <c:pt idx="2">
                  <c:v>0</c:v>
                </c:pt>
                <c:pt idx="3">
                  <c:v>0</c:v>
                </c:pt>
                <c:pt idx="4" formatCode="#,##0">
                  <c:v>2203.6129999999998</c:v>
                </c:pt>
              </c:numCache>
            </c:numRef>
          </c:val>
        </c:ser>
        <c:ser>
          <c:idx val="2"/>
          <c:order val="2"/>
          <c:spPr>
            <a:solidFill>
              <a:srgbClr val="0066FF"/>
            </a:solidFill>
          </c:spPr>
          <c:dLbls>
            <c:txPr>
              <a:bodyPr/>
              <a:lstStyle/>
              <a:p>
                <a:pPr>
                  <a:defRPr>
                    <a:solidFill>
                      <a:schemeClr val="bg1"/>
                    </a:solidFill>
                  </a:defRPr>
                </a:pPr>
                <a:endParaRPr lang="ru-RU"/>
              </a:p>
            </c:txPr>
            <c:showVal val="1"/>
          </c:dLbls>
          <c:cat>
            <c:strRef>
              <c:f>'EBITDA and Net Profit'!$K$2:$K$6</c:f>
              <c:strCache>
                <c:ptCount val="5"/>
                <c:pt idx="0">
                  <c:v>Прибыль от операционной деятельности</c:v>
                </c:pt>
                <c:pt idx="1">
                  <c:v>Финансовые доходы</c:v>
                </c:pt>
                <c:pt idx="2">
                  <c:v>Финансовые расходы</c:v>
                </c:pt>
                <c:pt idx="3">
                  <c:v>Расходы по налогу на прибыль</c:v>
                </c:pt>
                <c:pt idx="4">
                  <c:v>Прибыль за год</c:v>
                </c:pt>
              </c:strCache>
            </c:strRef>
          </c:cat>
          <c:val>
            <c:numRef>
              <c:f>'EBITDA and Net Profit'!$N$2:$N$6</c:f>
              <c:numCache>
                <c:formatCode>\-#,##0;;</c:formatCode>
                <c:ptCount val="5"/>
                <c:pt idx="0">
                  <c:v>0</c:v>
                </c:pt>
                <c:pt idx="1">
                  <c:v>0</c:v>
                </c:pt>
                <c:pt idx="2">
                  <c:v>565.87099999999998</c:v>
                </c:pt>
                <c:pt idx="3">
                  <c:v>640.52599999999939</c:v>
                </c:pt>
              </c:numCache>
            </c:numRef>
          </c:val>
        </c:ser>
        <c:gapWidth val="0"/>
        <c:overlap val="100"/>
        <c:axId val="151340928"/>
        <c:axId val="151342464"/>
      </c:barChart>
      <c:catAx>
        <c:axId val="151340928"/>
        <c:scaling>
          <c:orientation val="minMax"/>
        </c:scaling>
        <c:axPos val="b"/>
        <c:majorTickMark val="none"/>
        <c:tickLblPos val="nextTo"/>
        <c:crossAx val="151342464"/>
        <c:crosses val="autoZero"/>
        <c:auto val="1"/>
        <c:lblAlgn val="ctr"/>
        <c:lblOffset val="100"/>
      </c:catAx>
      <c:valAx>
        <c:axId val="151342464"/>
        <c:scaling>
          <c:orientation val="minMax"/>
        </c:scaling>
        <c:delete val="1"/>
        <c:axPos val="l"/>
        <c:numFmt formatCode="General" sourceLinked="1"/>
        <c:tickLblPos val="none"/>
        <c:crossAx val="151340928"/>
        <c:crosses val="autoZero"/>
        <c:crossBetween val="between"/>
      </c:valAx>
    </c:plotArea>
    <c:plotVisOnly val="1"/>
  </c:chart>
  <c:txPr>
    <a:bodyPr/>
    <a:lstStyle/>
    <a:p>
      <a:pPr>
        <a:defRPr>
          <a:latin typeface="Arial Narrow" pitchFamily="34" charset="0"/>
        </a:defRPr>
      </a:pPr>
      <a:endParaRPr lang="ru-RU"/>
    </a:p>
  </c:txPr>
  <c:externalData r:id="rId2"/>
</c:chartSpace>
</file>

<file path=ppt/charts/chart9.xml><?xml version="1.0" encoding="utf-8"?>
<c:chartSpace xmlns:c="http://schemas.openxmlformats.org/drawingml/2006/chart" xmlns:a="http://schemas.openxmlformats.org/drawingml/2006/main" xmlns:r="http://schemas.openxmlformats.org/officeDocument/2006/relationships">
  <c:date1904 val="1"/>
  <c:lang val="ru-RU"/>
  <c:clrMapOvr bg1="lt1" tx1="dk1" bg2="lt2" tx2="dk2" accent1="accent1" accent2="accent2" accent3="accent3" accent4="accent4" accent5="accent5" accent6="accent6" hlink="hlink" folHlink="folHlink"/>
  <c:chart>
    <c:plotArea>
      <c:layout>
        <c:manualLayout>
          <c:layoutTarget val="inner"/>
          <c:xMode val="edge"/>
          <c:yMode val="edge"/>
          <c:x val="2.125603864734301E-2"/>
          <c:y val="0"/>
          <c:w val="0.95748792270531358"/>
          <c:h val="0.77084098862643946"/>
        </c:manualLayout>
      </c:layout>
      <c:barChart>
        <c:barDir val="col"/>
        <c:grouping val="stacked"/>
        <c:ser>
          <c:idx val="0"/>
          <c:order val="0"/>
          <c:spPr>
            <a:noFill/>
            <a:ln>
              <a:noFill/>
            </a:ln>
          </c:spPr>
          <c:cat>
            <c:strRef>
              <c:f>'EBITDA and Net Profit'!$K$2:$K$6</c:f>
              <c:strCache>
                <c:ptCount val="5"/>
                <c:pt idx="0">
                  <c:v>Прибыль от операционной деятельности</c:v>
                </c:pt>
                <c:pt idx="1">
                  <c:v>Финансовые доходы</c:v>
                </c:pt>
                <c:pt idx="2">
                  <c:v>Финансовые расходы</c:v>
                </c:pt>
                <c:pt idx="3">
                  <c:v>Расходы по налогу на прибыль</c:v>
                </c:pt>
                <c:pt idx="4">
                  <c:v>Прибыль за год</c:v>
                </c:pt>
              </c:strCache>
            </c:strRef>
          </c:cat>
          <c:val>
            <c:numRef>
              <c:f>'EBITDA and Net Profit'!$L$2:$L$6</c:f>
              <c:numCache>
                <c:formatCode>#,##0</c:formatCode>
                <c:ptCount val="5"/>
                <c:pt idx="1">
                  <c:v>3309</c:v>
                </c:pt>
                <c:pt idx="2">
                  <c:v>2850.9209999999998</c:v>
                </c:pt>
                <c:pt idx="3">
                  <c:v>2208.9209999999998</c:v>
                </c:pt>
              </c:numCache>
            </c:numRef>
          </c:val>
        </c:ser>
        <c:ser>
          <c:idx val="1"/>
          <c:order val="1"/>
          <c:dPt>
            <c:idx val="0"/>
            <c:spPr>
              <a:solidFill>
                <a:srgbClr val="003399"/>
              </a:solidFill>
            </c:spPr>
          </c:dPt>
          <c:dPt>
            <c:idx val="1"/>
            <c:spPr>
              <a:solidFill>
                <a:srgbClr val="92D050"/>
              </a:solidFill>
            </c:spPr>
          </c:dPt>
          <c:dPt>
            <c:idx val="4"/>
            <c:spPr>
              <a:solidFill>
                <a:srgbClr val="003399"/>
              </a:solidFill>
            </c:spPr>
          </c:dPt>
          <c:dLbls>
            <c:dLbl>
              <c:idx val="1"/>
              <c:layout>
                <c:manualLayout>
                  <c:x val="0"/>
                  <c:y val="-4.1666666666666664E-2"/>
                </c:manualLayout>
              </c:layout>
              <c:spPr/>
              <c:txPr>
                <a:bodyPr/>
                <a:lstStyle/>
                <a:p>
                  <a:pPr>
                    <a:defRPr>
                      <a:solidFill>
                        <a:schemeClr val="tx1"/>
                      </a:solidFill>
                    </a:defRPr>
                  </a:pPr>
                  <a:endParaRPr lang="ru-RU"/>
                </a:p>
              </c:txPr>
              <c:showVal val="1"/>
            </c:dLbl>
            <c:txPr>
              <a:bodyPr/>
              <a:lstStyle/>
              <a:p>
                <a:pPr>
                  <a:defRPr>
                    <a:solidFill>
                      <a:schemeClr val="bg1"/>
                    </a:solidFill>
                  </a:defRPr>
                </a:pPr>
                <a:endParaRPr lang="ru-RU"/>
              </a:p>
            </c:txPr>
            <c:showVal val="1"/>
          </c:dLbls>
          <c:cat>
            <c:strRef>
              <c:f>'EBITDA and Net Profit'!$K$2:$K$6</c:f>
              <c:strCache>
                <c:ptCount val="5"/>
                <c:pt idx="0">
                  <c:v>Прибыль от операционной деятельности</c:v>
                </c:pt>
                <c:pt idx="1">
                  <c:v>Финансовые доходы</c:v>
                </c:pt>
                <c:pt idx="2">
                  <c:v>Финансовые расходы</c:v>
                </c:pt>
                <c:pt idx="3">
                  <c:v>Расходы по налогу на прибыль</c:v>
                </c:pt>
                <c:pt idx="4">
                  <c:v>Прибыль за год</c:v>
                </c:pt>
              </c:strCache>
            </c:strRef>
          </c:cat>
          <c:val>
            <c:numRef>
              <c:f>'EBITDA and Net Profit'!$M$2:$M$6</c:f>
              <c:numCache>
                <c:formatCode>\+#,##0;;</c:formatCode>
                <c:ptCount val="5"/>
                <c:pt idx="0" formatCode="#,##0">
                  <c:v>3309</c:v>
                </c:pt>
                <c:pt idx="1">
                  <c:v>107.792</c:v>
                </c:pt>
                <c:pt idx="2">
                  <c:v>0</c:v>
                </c:pt>
                <c:pt idx="3">
                  <c:v>0</c:v>
                </c:pt>
                <c:pt idx="4" formatCode="#,##0">
                  <c:v>2209</c:v>
                </c:pt>
              </c:numCache>
            </c:numRef>
          </c:val>
        </c:ser>
        <c:ser>
          <c:idx val="2"/>
          <c:order val="2"/>
          <c:spPr>
            <a:solidFill>
              <a:srgbClr val="0066FF"/>
            </a:solidFill>
          </c:spPr>
          <c:dLbls>
            <c:txPr>
              <a:bodyPr/>
              <a:lstStyle/>
              <a:p>
                <a:pPr>
                  <a:defRPr>
                    <a:solidFill>
                      <a:schemeClr val="bg1"/>
                    </a:solidFill>
                  </a:defRPr>
                </a:pPr>
                <a:endParaRPr lang="ru-RU"/>
              </a:p>
            </c:txPr>
            <c:showVal val="1"/>
          </c:dLbls>
          <c:cat>
            <c:strRef>
              <c:f>'EBITDA and Net Profit'!$K$2:$K$6</c:f>
              <c:strCache>
                <c:ptCount val="5"/>
                <c:pt idx="0">
                  <c:v>Прибыль от операционной деятельности</c:v>
                </c:pt>
                <c:pt idx="1">
                  <c:v>Финансовые доходы</c:v>
                </c:pt>
                <c:pt idx="2">
                  <c:v>Финансовые расходы</c:v>
                </c:pt>
                <c:pt idx="3">
                  <c:v>Расходы по налогу на прибыль</c:v>
                </c:pt>
                <c:pt idx="4">
                  <c:v>Прибыль за год</c:v>
                </c:pt>
              </c:strCache>
            </c:strRef>
          </c:cat>
          <c:val>
            <c:numRef>
              <c:f>'EBITDA and Net Profit'!$N$2:$N$6</c:f>
              <c:numCache>
                <c:formatCode>\-#,##0;;</c:formatCode>
                <c:ptCount val="5"/>
                <c:pt idx="0">
                  <c:v>0</c:v>
                </c:pt>
                <c:pt idx="1">
                  <c:v>0</c:v>
                </c:pt>
                <c:pt idx="2">
                  <c:v>565.87099999999998</c:v>
                </c:pt>
                <c:pt idx="3">
                  <c:v>642</c:v>
                </c:pt>
              </c:numCache>
            </c:numRef>
          </c:val>
        </c:ser>
        <c:gapWidth val="0"/>
        <c:overlap val="100"/>
        <c:axId val="180492544"/>
        <c:axId val="180498432"/>
      </c:barChart>
      <c:catAx>
        <c:axId val="180492544"/>
        <c:scaling>
          <c:orientation val="minMax"/>
        </c:scaling>
        <c:axPos val="b"/>
        <c:majorTickMark val="none"/>
        <c:tickLblPos val="nextTo"/>
        <c:crossAx val="180498432"/>
        <c:crosses val="autoZero"/>
        <c:auto val="1"/>
        <c:lblAlgn val="ctr"/>
        <c:lblOffset val="100"/>
      </c:catAx>
      <c:valAx>
        <c:axId val="180498432"/>
        <c:scaling>
          <c:orientation val="minMax"/>
        </c:scaling>
        <c:delete val="1"/>
        <c:axPos val="l"/>
        <c:numFmt formatCode="General" sourceLinked="1"/>
        <c:tickLblPos val="none"/>
        <c:crossAx val="180492544"/>
        <c:crosses val="autoZero"/>
        <c:crossBetween val="between"/>
      </c:valAx>
    </c:plotArea>
    <c:plotVisOnly val="1"/>
  </c:chart>
  <c:txPr>
    <a:bodyPr/>
    <a:lstStyle/>
    <a:p>
      <a:pPr>
        <a:defRPr>
          <a:latin typeface="Arial Narrow" pitchFamily="34" charset="0"/>
        </a:defRPr>
      </a:pPr>
      <a:endParaRPr lang="ru-RU"/>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0" y="0"/>
            <a:ext cx="3074988" cy="511175"/>
          </a:xfrm>
          <a:prstGeom prst="rect">
            <a:avLst/>
          </a:prstGeom>
          <a:noFill/>
          <a:ln w="9525">
            <a:noFill/>
            <a:miter lim="800000"/>
            <a:headEnd/>
            <a:tailEnd/>
          </a:ln>
        </p:spPr>
        <p:txBody>
          <a:bodyPr vert="horz" wrap="square" lIns="97588" tIns="48797" rIns="97588" bIns="48797" numCol="1" anchor="t" anchorCtr="0" compatLnSpc="1">
            <a:prstTxWarp prst="textNoShape">
              <a:avLst/>
            </a:prstTxWarp>
          </a:bodyPr>
          <a:lstStyle>
            <a:lvl1pPr defTabSz="972317">
              <a:defRPr sz="1100">
                <a:solidFill>
                  <a:schemeClr val="tx1"/>
                </a:solidFill>
                <a:latin typeface="Arial" charset="0"/>
              </a:defRPr>
            </a:lvl1pPr>
          </a:lstStyle>
          <a:p>
            <a:pPr>
              <a:defRPr/>
            </a:pPr>
            <a:endParaRPr lang="en-US"/>
          </a:p>
        </p:txBody>
      </p:sp>
      <p:sp>
        <p:nvSpPr>
          <p:cNvPr id="140291"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p:spPr>
        <p:txBody>
          <a:bodyPr vert="horz" wrap="square" lIns="97588" tIns="48797" rIns="97588" bIns="48797" numCol="1" anchor="t" anchorCtr="0" compatLnSpc="1">
            <a:prstTxWarp prst="textNoShape">
              <a:avLst/>
            </a:prstTxWarp>
          </a:bodyPr>
          <a:lstStyle>
            <a:lvl1pPr algn="r" defTabSz="972317">
              <a:defRPr sz="1100">
                <a:solidFill>
                  <a:schemeClr val="tx1"/>
                </a:solidFill>
                <a:latin typeface="Arial" charset="0"/>
              </a:defRPr>
            </a:lvl1pPr>
          </a:lstStyle>
          <a:p>
            <a:pPr>
              <a:defRPr/>
            </a:pPr>
            <a:endParaRPr lang="en-US"/>
          </a:p>
        </p:txBody>
      </p:sp>
      <p:sp>
        <p:nvSpPr>
          <p:cNvPr id="140292"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p:spPr>
        <p:txBody>
          <a:bodyPr vert="horz" wrap="square" lIns="97588" tIns="48797" rIns="97588" bIns="48797" numCol="1" anchor="b" anchorCtr="0" compatLnSpc="1">
            <a:prstTxWarp prst="textNoShape">
              <a:avLst/>
            </a:prstTxWarp>
          </a:bodyPr>
          <a:lstStyle>
            <a:lvl1pPr defTabSz="972317">
              <a:defRPr sz="1100">
                <a:solidFill>
                  <a:schemeClr val="tx1"/>
                </a:solidFill>
                <a:latin typeface="Arial" charset="0"/>
              </a:defRPr>
            </a:lvl1pPr>
          </a:lstStyle>
          <a:p>
            <a:pPr>
              <a:defRPr/>
            </a:pPr>
            <a:endParaRPr lang="en-US"/>
          </a:p>
        </p:txBody>
      </p:sp>
      <p:sp>
        <p:nvSpPr>
          <p:cNvPr id="140293"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p:spPr>
        <p:txBody>
          <a:bodyPr vert="horz" wrap="square" lIns="97588" tIns="48797" rIns="97588" bIns="48797" numCol="1" anchor="b" anchorCtr="0" compatLnSpc="1">
            <a:prstTxWarp prst="textNoShape">
              <a:avLst/>
            </a:prstTxWarp>
          </a:bodyPr>
          <a:lstStyle>
            <a:lvl1pPr algn="r" defTabSz="972317">
              <a:defRPr sz="1100">
                <a:solidFill>
                  <a:schemeClr val="tx1"/>
                </a:solidFill>
                <a:latin typeface="Arial" charset="0"/>
              </a:defRPr>
            </a:lvl1pPr>
          </a:lstStyle>
          <a:p>
            <a:pPr>
              <a:defRPr/>
            </a:pPr>
            <a:fld id="{728DCDD9-A381-45A6-99C5-345770317ADD}" type="slidenum">
              <a:rPr lang="ru-RU"/>
              <a:pPr>
                <a:defRPr/>
              </a:pPr>
              <a:t>‹#›</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4988" cy="511175"/>
          </a:xfrm>
          <a:prstGeom prst="rect">
            <a:avLst/>
          </a:prstGeom>
          <a:noFill/>
          <a:ln w="9525">
            <a:noFill/>
            <a:miter lim="800000"/>
            <a:headEnd/>
            <a:tailEnd/>
          </a:ln>
        </p:spPr>
        <p:txBody>
          <a:bodyPr vert="horz" wrap="square" lIns="102926" tIns="51466" rIns="102926" bIns="51466" numCol="1" anchor="t" anchorCtr="0" compatLnSpc="1">
            <a:prstTxWarp prst="textNoShape">
              <a:avLst/>
            </a:prstTxWarp>
          </a:bodyPr>
          <a:lstStyle>
            <a:lvl1pPr defTabSz="1029803">
              <a:defRPr sz="1400">
                <a:solidFill>
                  <a:schemeClr val="tx1"/>
                </a:solidFill>
                <a:latin typeface="Arial" charset="0"/>
              </a:defRPr>
            </a:lvl1pPr>
          </a:lstStyle>
          <a:p>
            <a:pPr>
              <a:defRPr/>
            </a:pPr>
            <a:endParaRPr lang="en-US"/>
          </a:p>
        </p:txBody>
      </p:sp>
      <p:sp>
        <p:nvSpPr>
          <p:cNvPr id="3075" name="Rectangle 3"/>
          <p:cNvSpPr>
            <a:spLocks noGrp="1" noChangeArrowheads="1"/>
          </p:cNvSpPr>
          <p:nvPr>
            <p:ph type="dt" idx="1"/>
          </p:nvPr>
        </p:nvSpPr>
        <p:spPr bwMode="auto">
          <a:xfrm>
            <a:off x="4022725" y="0"/>
            <a:ext cx="3074988" cy="511175"/>
          </a:xfrm>
          <a:prstGeom prst="rect">
            <a:avLst/>
          </a:prstGeom>
          <a:noFill/>
          <a:ln w="9525">
            <a:noFill/>
            <a:miter lim="800000"/>
            <a:headEnd/>
            <a:tailEnd/>
          </a:ln>
        </p:spPr>
        <p:txBody>
          <a:bodyPr vert="horz" wrap="square" lIns="102926" tIns="51466" rIns="102926" bIns="51466" numCol="1" anchor="t" anchorCtr="0" compatLnSpc="1">
            <a:prstTxWarp prst="textNoShape">
              <a:avLst/>
            </a:prstTxWarp>
          </a:bodyPr>
          <a:lstStyle>
            <a:lvl1pPr algn="r" defTabSz="1029803">
              <a:defRPr sz="1400">
                <a:solidFill>
                  <a:schemeClr val="tx1"/>
                </a:solidFill>
                <a:latin typeface="Arial" charset="0"/>
              </a:defRPr>
            </a:lvl1pPr>
          </a:lstStyle>
          <a:p>
            <a:pPr>
              <a:defRPr/>
            </a:pPr>
            <a:endParaRPr lang="en-US"/>
          </a:p>
        </p:txBody>
      </p:sp>
      <p:sp>
        <p:nvSpPr>
          <p:cNvPr id="4096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11200" y="4862513"/>
            <a:ext cx="5676900" cy="4605337"/>
          </a:xfrm>
          <a:prstGeom prst="rect">
            <a:avLst/>
          </a:prstGeom>
          <a:noFill/>
          <a:ln w="9525">
            <a:noFill/>
            <a:miter lim="800000"/>
            <a:headEnd/>
            <a:tailEnd/>
          </a:ln>
        </p:spPr>
        <p:txBody>
          <a:bodyPr vert="horz" wrap="square" lIns="102926" tIns="51466" rIns="102926" bIns="51466"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3078" name="Rectangle 6"/>
          <p:cNvSpPr>
            <a:spLocks noGrp="1" noChangeArrowheads="1"/>
          </p:cNvSpPr>
          <p:nvPr>
            <p:ph type="ftr" sz="quarter" idx="4"/>
          </p:nvPr>
        </p:nvSpPr>
        <p:spPr bwMode="auto">
          <a:xfrm>
            <a:off x="0" y="9721850"/>
            <a:ext cx="3074988" cy="511175"/>
          </a:xfrm>
          <a:prstGeom prst="rect">
            <a:avLst/>
          </a:prstGeom>
          <a:noFill/>
          <a:ln w="9525">
            <a:noFill/>
            <a:miter lim="800000"/>
            <a:headEnd/>
            <a:tailEnd/>
          </a:ln>
        </p:spPr>
        <p:txBody>
          <a:bodyPr vert="horz" wrap="square" lIns="102926" tIns="51466" rIns="102926" bIns="51466" numCol="1" anchor="b" anchorCtr="0" compatLnSpc="1">
            <a:prstTxWarp prst="textNoShape">
              <a:avLst/>
            </a:prstTxWarp>
          </a:bodyPr>
          <a:lstStyle>
            <a:lvl1pPr defTabSz="1029803">
              <a:defRPr sz="1400">
                <a:solidFill>
                  <a:schemeClr val="tx1"/>
                </a:solidFill>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4022725" y="9721850"/>
            <a:ext cx="3074988" cy="511175"/>
          </a:xfrm>
          <a:prstGeom prst="rect">
            <a:avLst/>
          </a:prstGeom>
          <a:noFill/>
          <a:ln w="9525">
            <a:noFill/>
            <a:miter lim="800000"/>
            <a:headEnd/>
            <a:tailEnd/>
          </a:ln>
        </p:spPr>
        <p:txBody>
          <a:bodyPr vert="horz" wrap="square" lIns="102926" tIns="51466" rIns="102926" bIns="51466" numCol="1" anchor="b" anchorCtr="0" compatLnSpc="1">
            <a:prstTxWarp prst="textNoShape">
              <a:avLst/>
            </a:prstTxWarp>
          </a:bodyPr>
          <a:lstStyle>
            <a:lvl1pPr algn="r" defTabSz="1029803">
              <a:defRPr sz="1400">
                <a:solidFill>
                  <a:schemeClr val="tx1"/>
                </a:solidFill>
                <a:latin typeface="Arial" charset="0"/>
              </a:defRPr>
            </a:lvl1pPr>
          </a:lstStyle>
          <a:p>
            <a:pPr>
              <a:defRPr/>
            </a:pPr>
            <a:fld id="{E915BF55-D888-4596-BCC2-8A9DDDE5C0AA}"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Образ слайда 1"/>
          <p:cNvSpPr>
            <a:spLocks noGrp="1" noRot="1" noChangeAspect="1" noTextEdit="1"/>
          </p:cNvSpPr>
          <p:nvPr>
            <p:ph type="sldImg"/>
          </p:nvPr>
        </p:nvSpPr>
        <p:spPr>
          <a:ln/>
        </p:spPr>
      </p:sp>
      <p:sp>
        <p:nvSpPr>
          <p:cNvPr id="41987" name="Заметки 2"/>
          <p:cNvSpPr>
            <a:spLocks noGrp="1"/>
          </p:cNvSpPr>
          <p:nvPr>
            <p:ph type="body" idx="1"/>
          </p:nvPr>
        </p:nvSpPr>
        <p:spPr>
          <a:noFill/>
          <a:ln/>
        </p:spPr>
        <p:txBody>
          <a:bodyPr/>
          <a:lstStyle/>
          <a:p>
            <a:endParaRPr lang="en-US" smtClean="0"/>
          </a:p>
        </p:txBody>
      </p:sp>
      <p:sp>
        <p:nvSpPr>
          <p:cNvPr id="41988" name="Номер слайда 3"/>
          <p:cNvSpPr>
            <a:spLocks noGrp="1"/>
          </p:cNvSpPr>
          <p:nvPr>
            <p:ph type="sldNum" sz="quarter" idx="5"/>
          </p:nvPr>
        </p:nvSpPr>
        <p:spPr>
          <a:noFill/>
        </p:spPr>
        <p:txBody>
          <a:bodyPr/>
          <a:lstStyle/>
          <a:p>
            <a:pPr defTabSz="1028700"/>
            <a:fld id="{D4F65F6A-349D-4294-B036-43E29195340C}" type="slidenum">
              <a:rPr lang="ru-RU" smtClean="0"/>
              <a:pPr defTabSz="1028700"/>
              <a:t>1</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1028700"/>
            <a:fld id="{764B2E2B-FB40-40F3-A0F7-1B3C60A2584F}" type="slidenum">
              <a:rPr lang="ru-RU" smtClean="0"/>
              <a:pPr defTabSz="1028700"/>
              <a:t>2</a:t>
            </a:fld>
            <a:endParaRPr lang="ru-RU"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r>
              <a:rPr lang="ru-RU" smtClean="0"/>
              <a:t>Большое спасибо за внимание! Надеемся, полученная Вами информация будет полезна. Вы также можете направить нам вопросы в письменном виде, на которые наши специалисты по взаимоотношениям с инвесторами ответят Вам.</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1"/>
          <p:cNvSpPr>
            <a:spLocks noGrp="1" noChangeArrowheads="1"/>
          </p:cNvSpPr>
          <p:nvPr>
            <p:ph type="sldNum" sz="quarter" idx="10"/>
          </p:nvPr>
        </p:nvSpPr>
        <p:spPr>
          <a:ln/>
        </p:spPr>
        <p:txBody>
          <a:bodyPr/>
          <a:lstStyle>
            <a:lvl1pPr>
              <a:defRPr/>
            </a:lvl1pPr>
          </a:lstStyle>
          <a:p>
            <a:pPr>
              <a:defRPr/>
            </a:pPr>
            <a:fld id="{E230796E-34A4-4DB9-BB08-2B2B5EB8CECA}" type="slidenum">
              <a:rPr lang="en-US"/>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sldNum" sz="quarter" idx="10"/>
          </p:nvPr>
        </p:nvSpPr>
        <p:spPr>
          <a:ln/>
        </p:spPr>
        <p:txBody>
          <a:bodyPr/>
          <a:lstStyle>
            <a:lvl1pPr>
              <a:defRPr/>
            </a:lvl1pPr>
          </a:lstStyle>
          <a:p>
            <a:pPr>
              <a:defRPr/>
            </a:pPr>
            <a:fld id="{C9223F02-02A7-4061-8A5E-E8C7348F497F}" type="slidenum">
              <a:rPr lang="en-US"/>
              <a:pPr>
                <a:defRPr/>
              </a:pPr>
              <a:t>‹#›</a:t>
            </a:fld>
            <a:endParaRPr lang="ru-RU"/>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63087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63087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A59B6A18-1C94-4FED-874D-63C4CC646C4B}" type="slidenum">
              <a:rPr lang="ru-RU"/>
              <a:pPr>
                <a:defRPr/>
              </a:pPr>
              <a:t>‹#›</a:t>
            </a:fld>
            <a:endParaRPr lang="ru-RU"/>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53FCAEE2-1D70-4E33-9A21-AD773EC397BD}" type="slidenum">
              <a:rPr lang="ru-RU"/>
              <a:pPr>
                <a:defRPr/>
              </a:pPr>
              <a:t>‹#›</a:t>
            </a:fld>
            <a:endParaRPr lang="ru-RU"/>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515315BE-C433-424B-A348-2384672CEA03}" type="slidenum">
              <a:rPr lang="ru-RU"/>
              <a:pPr>
                <a:defRPr/>
              </a:pPr>
              <a:t>‹#›</a:t>
            </a:fld>
            <a:endParaRPr lang="ru-RU"/>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2"/>
          <p:cNvSpPr>
            <a:spLocks noGrp="1" noChangeArrowheads="1"/>
          </p:cNvSpPr>
          <p:nvPr>
            <p:ph type="sldNum" sz="quarter" idx="10"/>
          </p:nvPr>
        </p:nvSpPr>
        <p:spPr>
          <a:ln/>
        </p:spPr>
        <p:txBody>
          <a:bodyPr/>
          <a:lstStyle>
            <a:lvl1pPr>
              <a:defRPr/>
            </a:lvl1pPr>
          </a:lstStyle>
          <a:p>
            <a:pPr>
              <a:defRPr/>
            </a:pPr>
            <a:fld id="{A35556D6-E46A-49F3-A4CC-A486EA63EC03}" type="slidenum">
              <a:rPr lang="ru-RU"/>
              <a:pPr>
                <a:defRPr/>
              </a:pPr>
              <a:t>‹#›</a:t>
            </a:fld>
            <a:endParaRPr lang="ru-RU"/>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2"/>
          <p:cNvSpPr>
            <a:spLocks noGrp="1" noChangeArrowheads="1"/>
          </p:cNvSpPr>
          <p:nvPr>
            <p:ph type="sldNum" sz="quarter" idx="10"/>
          </p:nvPr>
        </p:nvSpPr>
        <p:spPr>
          <a:ln/>
        </p:spPr>
        <p:txBody>
          <a:bodyPr/>
          <a:lstStyle>
            <a:lvl1pPr>
              <a:defRPr/>
            </a:lvl1pPr>
          </a:lstStyle>
          <a:p>
            <a:pPr>
              <a:defRPr/>
            </a:pPr>
            <a:fld id="{6E789F69-9617-46A9-BECF-09807BB15039}" type="slidenum">
              <a:rPr lang="ru-RU"/>
              <a:pPr>
                <a:defRPr/>
              </a:pPr>
              <a:t>‹#›</a:t>
            </a:fld>
            <a:endParaRPr lang="ru-RU"/>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2"/>
          <p:cNvSpPr>
            <a:spLocks noGrp="1" noChangeArrowheads="1"/>
          </p:cNvSpPr>
          <p:nvPr>
            <p:ph type="sldNum" sz="quarter" idx="10"/>
          </p:nvPr>
        </p:nvSpPr>
        <p:spPr>
          <a:ln/>
        </p:spPr>
        <p:txBody>
          <a:bodyPr/>
          <a:lstStyle>
            <a:lvl1pPr>
              <a:defRPr/>
            </a:lvl1pPr>
          </a:lstStyle>
          <a:p>
            <a:pPr>
              <a:defRPr/>
            </a:pPr>
            <a:fld id="{C9D97965-C76F-4F0E-BC49-A25C73CB9A30}" type="slidenum">
              <a:rPr lang="ru-RU"/>
              <a:pPr>
                <a:defRPr/>
              </a:pPr>
              <a:t>‹#›</a:t>
            </a:fld>
            <a:endParaRPr lang="ru-RU"/>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2"/>
          <p:cNvSpPr>
            <a:spLocks noGrp="1" noChangeArrowheads="1"/>
          </p:cNvSpPr>
          <p:nvPr>
            <p:ph type="sldNum" sz="quarter" idx="10"/>
          </p:nvPr>
        </p:nvSpPr>
        <p:spPr>
          <a:ln/>
        </p:spPr>
        <p:txBody>
          <a:bodyPr/>
          <a:lstStyle>
            <a:lvl1pPr>
              <a:defRPr/>
            </a:lvl1pPr>
          </a:lstStyle>
          <a:p>
            <a:pPr>
              <a:defRPr/>
            </a:pPr>
            <a:fld id="{618F9A86-EA2E-4BC3-93FF-8DACDBB79B81}" type="slidenum">
              <a:rPr lang="ru-RU"/>
              <a:pPr>
                <a:defRPr/>
              </a:pPr>
              <a:t>‹#›</a:t>
            </a:fld>
            <a:endParaRPr lang="ru-RU"/>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F0398634-E92D-4D48-8894-EAB13808FFF9}" type="slidenum">
              <a:rPr lang="ru-RU"/>
              <a:pPr>
                <a:defRPr/>
              </a:pPr>
              <a:t>‹#›</a:t>
            </a:fld>
            <a:endParaRPr lang="ru-RU"/>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40236B71-DEEA-4D92-96A6-5E7B1EFCF3CA}" type="slidenum">
              <a:rPr lang="ru-RU"/>
              <a:pPr>
                <a:defRPr/>
              </a:pPr>
              <a:t>‹#›</a:t>
            </a:fld>
            <a:endParaRPr lang="ru-RU"/>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2A22C328-AD5A-4F21-B9A4-CF7F67F9022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26082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26082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sldNum" sz="quarter" idx="10"/>
          </p:nvPr>
        </p:nvSpPr>
        <p:spPr>
          <a:ln/>
        </p:spPr>
        <p:txBody>
          <a:bodyPr/>
          <a:lstStyle>
            <a:lvl1pPr>
              <a:defRPr/>
            </a:lvl1pPr>
          </a:lstStyle>
          <a:p>
            <a:pPr>
              <a:defRPr/>
            </a:pPr>
            <a:fld id="{B7D02E28-7757-4E2F-BEF9-E25ED35DEF3C}" type="slidenum">
              <a:rPr lang="en-US"/>
              <a:pPr>
                <a:defRPr/>
              </a:pPr>
              <a:t>‹#›</a:t>
            </a:fld>
            <a:endParaRPr lang="ru-RU"/>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5F97708C-D008-4A35-871B-63180DA09BD7}" type="slidenum">
              <a:rPr lang="ru-RU"/>
              <a:pPr>
                <a:defRPr/>
              </a:pPr>
              <a:t>‹#›</a:t>
            </a:fld>
            <a:endParaRPr lang="ru-RU"/>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26082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26082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7AA5EC04-0F67-46BE-A070-FABCD326885E}" type="slidenum">
              <a:rPr lang="ru-RU"/>
              <a:pPr>
                <a:defRPr/>
              </a:pPr>
              <a:t>‹#›</a:t>
            </a:fld>
            <a:endParaRPr lang="ru-RU"/>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8"/>
          <p:cNvSpPr>
            <a:spLocks noGrp="1" noChangeArrowheads="1"/>
          </p:cNvSpPr>
          <p:nvPr>
            <p:ph type="sldNum" sz="quarter" idx="10"/>
          </p:nvPr>
        </p:nvSpPr>
        <p:spPr>
          <a:ln/>
        </p:spPr>
        <p:txBody>
          <a:bodyPr/>
          <a:lstStyle>
            <a:lvl1pPr>
              <a:defRPr/>
            </a:lvl1pPr>
          </a:lstStyle>
          <a:p>
            <a:pPr>
              <a:defRPr/>
            </a:pPr>
            <a:fld id="{14C3555C-3C98-4600-B71B-2CF36EA88001}" type="slidenum">
              <a:rPr lang="en-US"/>
              <a:pPr>
                <a:defRPr/>
              </a:pPr>
              <a:t>‹#›</a:t>
            </a:fld>
            <a:endParaRPr lang="en-US"/>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8"/>
          <p:cNvSpPr>
            <a:spLocks noGrp="1" noChangeArrowheads="1"/>
          </p:cNvSpPr>
          <p:nvPr>
            <p:ph type="sldNum" sz="quarter" idx="10"/>
          </p:nvPr>
        </p:nvSpPr>
        <p:spPr>
          <a:ln/>
        </p:spPr>
        <p:txBody>
          <a:bodyPr/>
          <a:lstStyle>
            <a:lvl1pPr>
              <a:defRPr/>
            </a:lvl1pPr>
          </a:lstStyle>
          <a:p>
            <a:pPr>
              <a:defRPr/>
            </a:pPr>
            <a:fld id="{046D03BF-95E8-4B2E-9731-6597E7598FDA}" type="slidenum">
              <a:rPr lang="en-US"/>
              <a:pPr>
                <a:defRPr/>
              </a:pPr>
              <a:t>‹#›</a:t>
            </a:fld>
            <a:endParaRPr lang="en-US"/>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8"/>
          <p:cNvSpPr>
            <a:spLocks noGrp="1" noChangeArrowheads="1"/>
          </p:cNvSpPr>
          <p:nvPr>
            <p:ph type="sldNum" sz="quarter" idx="10"/>
          </p:nvPr>
        </p:nvSpPr>
        <p:spPr>
          <a:ln/>
        </p:spPr>
        <p:txBody>
          <a:bodyPr/>
          <a:lstStyle>
            <a:lvl1pPr>
              <a:defRPr/>
            </a:lvl1pPr>
          </a:lstStyle>
          <a:p>
            <a:pPr>
              <a:defRPr/>
            </a:pPr>
            <a:fld id="{6009E4D7-93FC-4233-BF75-EB4C23CF3185}" type="slidenum">
              <a:rPr lang="en-US"/>
              <a:pPr>
                <a:defRPr/>
              </a:pPr>
              <a:t>‹#›</a:t>
            </a:fld>
            <a:endParaRPr lang="en-US"/>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8"/>
          <p:cNvSpPr>
            <a:spLocks noGrp="1" noChangeArrowheads="1"/>
          </p:cNvSpPr>
          <p:nvPr>
            <p:ph type="sldNum" sz="quarter" idx="10"/>
          </p:nvPr>
        </p:nvSpPr>
        <p:spPr>
          <a:ln/>
        </p:spPr>
        <p:txBody>
          <a:bodyPr/>
          <a:lstStyle>
            <a:lvl1pPr>
              <a:defRPr/>
            </a:lvl1pPr>
          </a:lstStyle>
          <a:p>
            <a:pPr>
              <a:defRPr/>
            </a:pPr>
            <a:fld id="{D8FFAF55-2D77-4FD8-9458-D26D51B3224C}" type="slidenum">
              <a:rPr lang="en-US"/>
              <a:pPr>
                <a:defRPr/>
              </a:pPr>
              <a:t>‹#›</a:t>
            </a:fld>
            <a:endParaRPr lang="en-US"/>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8"/>
          <p:cNvSpPr>
            <a:spLocks noGrp="1" noChangeArrowheads="1"/>
          </p:cNvSpPr>
          <p:nvPr>
            <p:ph type="sldNum" sz="quarter" idx="10"/>
          </p:nvPr>
        </p:nvSpPr>
        <p:spPr>
          <a:ln/>
        </p:spPr>
        <p:txBody>
          <a:bodyPr/>
          <a:lstStyle>
            <a:lvl1pPr>
              <a:defRPr/>
            </a:lvl1pPr>
          </a:lstStyle>
          <a:p>
            <a:pPr>
              <a:defRPr/>
            </a:pPr>
            <a:fld id="{12D11D77-EA13-4F9C-A6ED-8E7AA7CE8635}" type="slidenum">
              <a:rPr lang="en-US"/>
              <a:pPr>
                <a:defRPr/>
              </a:pPr>
              <a:t>‹#›</a:t>
            </a:fld>
            <a:endParaRPr lang="en-US"/>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8"/>
          <p:cNvSpPr>
            <a:spLocks noGrp="1" noChangeArrowheads="1"/>
          </p:cNvSpPr>
          <p:nvPr>
            <p:ph type="sldNum" sz="quarter" idx="10"/>
          </p:nvPr>
        </p:nvSpPr>
        <p:spPr>
          <a:ln/>
        </p:spPr>
        <p:txBody>
          <a:bodyPr/>
          <a:lstStyle>
            <a:lvl1pPr>
              <a:defRPr/>
            </a:lvl1pPr>
          </a:lstStyle>
          <a:p>
            <a:pPr>
              <a:defRPr/>
            </a:pPr>
            <a:fld id="{B501A2C7-AFB2-40CA-A0FA-3D6DBB5D27D9}" type="slidenum">
              <a:rPr lang="en-US"/>
              <a:pPr>
                <a:defRPr/>
              </a:pPr>
              <a:t>‹#›</a:t>
            </a:fld>
            <a:endParaRPr lang="en-US"/>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a:ln/>
        </p:spPr>
        <p:txBody>
          <a:bodyPr/>
          <a:lstStyle>
            <a:lvl1pPr>
              <a:defRPr/>
            </a:lvl1pPr>
          </a:lstStyle>
          <a:p>
            <a:pPr>
              <a:defRPr/>
            </a:pPr>
            <a:fld id="{D58B03DA-A6C8-4B0D-A86A-BBA48C74FCF8}" type="slidenum">
              <a:rPr lang="en-US"/>
              <a:pPr>
                <a:defRPr/>
              </a:pPr>
              <a:t>‹#›</a:t>
            </a:fld>
            <a:endParaRPr lang="en-US"/>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8"/>
          <p:cNvSpPr>
            <a:spLocks noGrp="1" noChangeArrowheads="1"/>
          </p:cNvSpPr>
          <p:nvPr>
            <p:ph type="sldNum" sz="quarter" idx="10"/>
          </p:nvPr>
        </p:nvSpPr>
        <p:spPr>
          <a:ln/>
        </p:spPr>
        <p:txBody>
          <a:bodyPr/>
          <a:lstStyle>
            <a:lvl1pPr>
              <a:defRPr/>
            </a:lvl1pPr>
          </a:lstStyle>
          <a:p>
            <a:pPr>
              <a:defRPr/>
            </a:pPr>
            <a:fld id="{17FF88A9-C614-4C59-9FD9-64771CAEF17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9000" y="0"/>
            <a:ext cx="6985000" cy="10096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0" y="1079500"/>
            <a:ext cx="9144000" cy="1528763"/>
          </a:xfrm>
        </p:spPr>
        <p:txBody>
          <a:bodyPr/>
          <a:lstStyle/>
          <a:p>
            <a:pPr lvl="0"/>
            <a:endParaRPr lang="ru-RU" noProof="0" smtClean="0"/>
          </a:p>
        </p:txBody>
      </p:sp>
      <p:sp>
        <p:nvSpPr>
          <p:cNvPr id="4" name="Rectangle 11"/>
          <p:cNvSpPr>
            <a:spLocks noGrp="1" noChangeArrowheads="1"/>
          </p:cNvSpPr>
          <p:nvPr>
            <p:ph type="sldNum" sz="quarter" idx="10"/>
          </p:nvPr>
        </p:nvSpPr>
        <p:spPr>
          <a:ln/>
        </p:spPr>
        <p:txBody>
          <a:bodyPr/>
          <a:lstStyle>
            <a:lvl1pPr>
              <a:defRPr/>
            </a:lvl1pPr>
          </a:lstStyle>
          <a:p>
            <a:pPr>
              <a:defRPr/>
            </a:pPr>
            <a:fld id="{B0F3FCF6-CCEF-4E7B-9ACE-A4EF5BA1848B}" type="slidenum">
              <a:rPr lang="en-US"/>
              <a:pPr>
                <a:defRPr/>
              </a:pPr>
              <a:t>‹#›</a:t>
            </a:fld>
            <a:endParaRPr lang="ru-RU"/>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8"/>
          <p:cNvSpPr>
            <a:spLocks noGrp="1" noChangeArrowheads="1"/>
          </p:cNvSpPr>
          <p:nvPr>
            <p:ph type="sldNum" sz="quarter" idx="10"/>
          </p:nvPr>
        </p:nvSpPr>
        <p:spPr>
          <a:ln/>
        </p:spPr>
        <p:txBody>
          <a:bodyPr/>
          <a:lstStyle>
            <a:lvl1pPr>
              <a:defRPr/>
            </a:lvl1pPr>
          </a:lstStyle>
          <a:p>
            <a:pPr>
              <a:defRPr/>
            </a:pPr>
            <a:fld id="{B31C0602-5E54-40C8-9116-30ADA54AB2AF}" type="slidenum">
              <a:rPr lang="en-US"/>
              <a:pPr>
                <a:defRPr/>
              </a:pPr>
              <a:t>‹#›</a:t>
            </a:fld>
            <a:endParaRPr lang="en-US"/>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8"/>
          <p:cNvSpPr>
            <a:spLocks noGrp="1" noChangeArrowheads="1"/>
          </p:cNvSpPr>
          <p:nvPr>
            <p:ph type="sldNum" sz="quarter" idx="10"/>
          </p:nvPr>
        </p:nvSpPr>
        <p:spPr>
          <a:ln/>
        </p:spPr>
        <p:txBody>
          <a:bodyPr/>
          <a:lstStyle>
            <a:lvl1pPr>
              <a:defRPr/>
            </a:lvl1pPr>
          </a:lstStyle>
          <a:p>
            <a:pPr>
              <a:defRPr/>
            </a:pPr>
            <a:fld id="{77E0A4C3-A246-48A3-A003-3C5E7451AA77}" type="slidenum">
              <a:rPr lang="en-US"/>
              <a:pPr>
                <a:defRPr/>
              </a:pPr>
              <a:t>‹#›</a:t>
            </a:fld>
            <a:endParaRPr lang="en-US"/>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8"/>
          <p:cNvSpPr>
            <a:spLocks noGrp="1" noChangeArrowheads="1"/>
          </p:cNvSpPr>
          <p:nvPr>
            <p:ph type="sldNum" sz="quarter" idx="10"/>
          </p:nvPr>
        </p:nvSpPr>
        <p:spPr>
          <a:ln/>
        </p:spPr>
        <p:txBody>
          <a:bodyPr/>
          <a:lstStyle>
            <a:lvl1pPr>
              <a:defRPr/>
            </a:lvl1pPr>
          </a:lstStyle>
          <a:p>
            <a:pPr>
              <a:defRPr/>
            </a:pPr>
            <a:fld id="{97BF805A-9E2A-43BC-BB99-BF9372CB9250}" type="slidenum">
              <a:rPr lang="en-US"/>
              <a:pPr>
                <a:defRPr/>
              </a:pPr>
              <a:t>‹#›</a:t>
            </a:fld>
            <a:endParaRPr lang="en-US"/>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9000" y="0"/>
            <a:ext cx="6985000" cy="1009650"/>
          </a:xfr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57200" y="1600200"/>
            <a:ext cx="8229600" cy="4525963"/>
          </a:xfrm>
          <a:prstGeom prst="rect">
            <a:avLst/>
          </a:prstGeom>
        </p:spPr>
        <p:txBody>
          <a:bodyPr/>
          <a:lstStyle/>
          <a:p>
            <a:pPr lvl="0"/>
            <a:endParaRPr lang="ru-RU" noProof="0" smtClean="0"/>
          </a:p>
        </p:txBody>
      </p:sp>
      <p:sp>
        <p:nvSpPr>
          <p:cNvPr id="4" name="Rectangle 18"/>
          <p:cNvSpPr>
            <a:spLocks noGrp="1" noChangeArrowheads="1"/>
          </p:cNvSpPr>
          <p:nvPr>
            <p:ph type="sldNum" sz="quarter" idx="10"/>
          </p:nvPr>
        </p:nvSpPr>
        <p:spPr>
          <a:ln/>
        </p:spPr>
        <p:txBody>
          <a:bodyPr/>
          <a:lstStyle>
            <a:lvl1pPr>
              <a:defRPr/>
            </a:lvl1pPr>
          </a:lstStyle>
          <a:p>
            <a:pPr>
              <a:defRPr/>
            </a:pPr>
            <a:fld id="{EF2A396D-D990-4812-8ACF-B37CD9185C0F}" type="slidenum">
              <a:rPr lang="en-US"/>
              <a:pPr>
                <a:defRPr/>
              </a:pPr>
              <a:t>‹#›</a:t>
            </a:fld>
            <a:endParaRPr lang="en-US"/>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0C457A9F-9D43-496B-A052-929F2BEEF985}" type="slidenum">
              <a:rPr lang="ru-RU"/>
              <a:pPr>
                <a:defRPr/>
              </a:pPr>
              <a:t>‹#›</a:t>
            </a:fld>
            <a:endParaRPr lang="ru-RU"/>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8AADDCEA-A8F7-4CB9-BA80-255EA1C55AF2}" type="slidenum">
              <a:rPr lang="ru-RU"/>
              <a:pPr>
                <a:defRPr/>
              </a:pPr>
              <a:t>‹#›</a:t>
            </a:fld>
            <a:endParaRPr lang="ru-RU"/>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2"/>
          <p:cNvSpPr>
            <a:spLocks noGrp="1" noChangeArrowheads="1"/>
          </p:cNvSpPr>
          <p:nvPr>
            <p:ph type="sldNum" sz="quarter" idx="10"/>
          </p:nvPr>
        </p:nvSpPr>
        <p:spPr>
          <a:ln/>
        </p:spPr>
        <p:txBody>
          <a:bodyPr/>
          <a:lstStyle>
            <a:lvl1pPr>
              <a:defRPr/>
            </a:lvl1pPr>
          </a:lstStyle>
          <a:p>
            <a:pPr>
              <a:defRPr/>
            </a:pPr>
            <a:fld id="{F1D469B5-A474-4565-B7CB-4AD9629EDAAE}" type="slidenum">
              <a:rPr lang="ru-RU"/>
              <a:pPr>
                <a:defRPr/>
              </a:pPr>
              <a:t>‹#›</a:t>
            </a:fld>
            <a:endParaRPr lang="ru-RU"/>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82675"/>
            <a:ext cx="892175"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1044575" y="1082675"/>
            <a:ext cx="892175"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2"/>
          <p:cNvSpPr>
            <a:spLocks noGrp="1" noChangeArrowheads="1"/>
          </p:cNvSpPr>
          <p:nvPr>
            <p:ph type="sldNum" sz="quarter" idx="10"/>
          </p:nvPr>
        </p:nvSpPr>
        <p:spPr>
          <a:ln/>
        </p:spPr>
        <p:txBody>
          <a:bodyPr/>
          <a:lstStyle>
            <a:lvl1pPr>
              <a:defRPr/>
            </a:lvl1pPr>
          </a:lstStyle>
          <a:p>
            <a:pPr>
              <a:defRPr/>
            </a:pPr>
            <a:fld id="{E7366B36-EEC2-4A8E-8FFB-C88242CFEC16}" type="slidenum">
              <a:rPr lang="ru-RU"/>
              <a:pPr>
                <a:defRPr/>
              </a:pPr>
              <a:t>‹#›</a:t>
            </a:fld>
            <a:endParaRPr lang="ru-RU"/>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2"/>
          <p:cNvSpPr>
            <a:spLocks noGrp="1" noChangeArrowheads="1"/>
          </p:cNvSpPr>
          <p:nvPr>
            <p:ph type="sldNum" sz="quarter" idx="10"/>
          </p:nvPr>
        </p:nvSpPr>
        <p:spPr>
          <a:ln/>
        </p:spPr>
        <p:txBody>
          <a:bodyPr/>
          <a:lstStyle>
            <a:lvl1pPr>
              <a:defRPr/>
            </a:lvl1pPr>
          </a:lstStyle>
          <a:p>
            <a:pPr>
              <a:defRPr/>
            </a:pPr>
            <a:fld id="{2B32BE11-C0DB-4A3C-AAEE-6A2923C833D2}" type="slidenum">
              <a:rPr lang="ru-RU"/>
              <a:pPr>
                <a:defRPr/>
              </a:pPr>
              <a:t>‹#›</a:t>
            </a:fld>
            <a:endParaRPr lang="ru-RU"/>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2"/>
          <p:cNvSpPr>
            <a:spLocks noGrp="1" noChangeArrowheads="1"/>
          </p:cNvSpPr>
          <p:nvPr>
            <p:ph type="sldNum" sz="quarter" idx="10"/>
          </p:nvPr>
        </p:nvSpPr>
        <p:spPr>
          <a:ln/>
        </p:spPr>
        <p:txBody>
          <a:bodyPr/>
          <a:lstStyle>
            <a:lvl1pPr>
              <a:defRPr/>
            </a:lvl1pPr>
          </a:lstStyle>
          <a:p>
            <a:pPr>
              <a:defRPr/>
            </a:pPr>
            <a:fld id="{604C4D9F-7EDE-48CA-B61E-35522BB20FEB}"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2A039769-379A-48C1-BA0B-75EDCDE0BEC5}" type="slidenum">
              <a:rPr lang="ru-RU"/>
              <a:pPr>
                <a:defRPr/>
              </a:pPr>
              <a:t>‹#›</a:t>
            </a:fld>
            <a:endParaRPr lang="ru-RU"/>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26864F33-B4B6-4701-AF99-B9E70538DF3A}" type="slidenum">
              <a:rPr lang="ru-RU"/>
              <a:pPr>
                <a:defRPr/>
              </a:pPr>
              <a:t>‹#›</a:t>
            </a:fld>
            <a:endParaRPr lang="ru-RU"/>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69F78E38-7D83-4AD2-B16A-093906BBE131}" type="slidenum">
              <a:rPr lang="ru-RU"/>
              <a:pPr>
                <a:defRPr/>
              </a:pPr>
              <a:t>‹#›</a:t>
            </a:fld>
            <a:endParaRPr lang="ru-RU"/>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5235DB6D-6767-4F98-9EB0-5CD4A1B7CA20}" type="slidenum">
              <a:rPr lang="ru-RU"/>
              <a:pPr>
                <a:defRPr/>
              </a:pPr>
              <a:t>‹#›</a:t>
            </a:fld>
            <a:endParaRPr lang="ru-RU"/>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E0703178-D4F0-47ED-A382-AEF726BAEF81}" type="slidenum">
              <a:rPr lang="ru-RU"/>
              <a:pPr>
                <a:defRPr/>
              </a:pPr>
              <a:t>‹#›</a:t>
            </a:fld>
            <a:endParaRPr lang="ru-RU"/>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63087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63087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B046CEEF-B088-49D7-9FEA-C93D0C9D7080}" type="slidenum">
              <a:rPr lang="ru-RU"/>
              <a:pPr>
                <a:defRPr/>
              </a:pPr>
              <a:t>‹#›</a:t>
            </a:fld>
            <a:endParaRPr lang="ru-RU"/>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9023AF8D-AAE9-4E17-91A5-06840B5F441B}" type="slidenum">
              <a:rPr lang="ru-RU"/>
              <a:pPr>
                <a:defRPr/>
              </a:pPr>
              <a:t>‹#›</a:t>
            </a:fld>
            <a:endParaRPr lang="ru-RU"/>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14ECA35D-78F5-4D29-AF9E-05559A060009}" type="slidenum">
              <a:rPr lang="en-US"/>
              <a:pPr>
                <a:defRPr/>
              </a:pPr>
              <a:t>‹#›</a:t>
            </a:fld>
            <a:endParaRPr lang="en-US"/>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6081D55D-13C0-4BB3-988C-1A4DB39AFF61}" type="slidenum">
              <a:rPr lang="en-US"/>
              <a:pPr>
                <a:defRPr/>
              </a:pPr>
              <a:t>‹#›</a:t>
            </a:fld>
            <a:endParaRPr lang="en-US"/>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5"/>
          <p:cNvSpPr>
            <a:spLocks noGrp="1" noChangeArrowheads="1"/>
          </p:cNvSpPr>
          <p:nvPr>
            <p:ph type="sldNum" sz="quarter" idx="10"/>
          </p:nvPr>
        </p:nvSpPr>
        <p:spPr>
          <a:ln/>
        </p:spPr>
        <p:txBody>
          <a:bodyPr/>
          <a:lstStyle>
            <a:lvl1pPr>
              <a:defRPr/>
            </a:lvl1pPr>
          </a:lstStyle>
          <a:p>
            <a:pPr>
              <a:defRPr/>
            </a:pPr>
            <a:fld id="{456D653A-C2AA-49E6-8410-452872F962FA}" type="slidenum">
              <a:rPr lang="en-US"/>
              <a:pPr>
                <a:defRPr/>
              </a:pPr>
              <a:t>‹#›</a:t>
            </a:fld>
            <a:endParaRPr lang="en-US"/>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
          <p:cNvSpPr>
            <a:spLocks noGrp="1" noChangeArrowheads="1"/>
          </p:cNvSpPr>
          <p:nvPr>
            <p:ph type="sldNum" sz="quarter" idx="10"/>
          </p:nvPr>
        </p:nvSpPr>
        <p:spPr>
          <a:ln/>
        </p:spPr>
        <p:txBody>
          <a:bodyPr/>
          <a:lstStyle>
            <a:lvl1pPr>
              <a:defRPr/>
            </a:lvl1pPr>
          </a:lstStyle>
          <a:p>
            <a:pPr>
              <a:defRPr/>
            </a:pPr>
            <a:fld id="{0102E4C6-6328-48AC-A878-E283F79B922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3"/>
          <p:cNvSpPr>
            <a:spLocks noGrp="1" noChangeArrowheads="1"/>
          </p:cNvSpPr>
          <p:nvPr>
            <p:ph type="sldNum" sz="quarter" idx="10"/>
          </p:nvPr>
        </p:nvSpPr>
        <p:spPr>
          <a:ln/>
        </p:spPr>
        <p:txBody>
          <a:bodyPr/>
          <a:lstStyle>
            <a:lvl1pPr>
              <a:defRPr/>
            </a:lvl1pPr>
          </a:lstStyle>
          <a:p>
            <a:pPr>
              <a:defRPr/>
            </a:pPr>
            <a:fld id="{7C6AC740-4429-4947-AD5B-C1248C05A51F}" type="slidenum">
              <a:rPr lang="ru-RU"/>
              <a:pPr>
                <a:defRPr/>
              </a:pPr>
              <a:t>‹#›</a:t>
            </a:fld>
            <a:endParaRPr lang="ru-RU"/>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5"/>
          <p:cNvSpPr>
            <a:spLocks noGrp="1" noChangeArrowheads="1"/>
          </p:cNvSpPr>
          <p:nvPr>
            <p:ph type="sldNum" sz="quarter" idx="10"/>
          </p:nvPr>
        </p:nvSpPr>
        <p:spPr>
          <a:ln/>
        </p:spPr>
        <p:txBody>
          <a:bodyPr/>
          <a:lstStyle>
            <a:lvl1pPr>
              <a:defRPr/>
            </a:lvl1pPr>
          </a:lstStyle>
          <a:p>
            <a:pPr>
              <a:defRPr/>
            </a:pPr>
            <a:fld id="{463E5D22-08EA-43CA-A497-974687307E9B}" type="slidenum">
              <a:rPr lang="en-US"/>
              <a:pPr>
                <a:defRPr/>
              </a:pPr>
              <a:t>‹#›</a:t>
            </a:fld>
            <a:endParaRPr lang="en-US"/>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5"/>
          <p:cNvSpPr>
            <a:spLocks noGrp="1" noChangeArrowheads="1"/>
          </p:cNvSpPr>
          <p:nvPr>
            <p:ph type="sldNum" sz="quarter" idx="10"/>
          </p:nvPr>
        </p:nvSpPr>
        <p:spPr>
          <a:ln/>
        </p:spPr>
        <p:txBody>
          <a:bodyPr/>
          <a:lstStyle>
            <a:lvl1pPr>
              <a:defRPr/>
            </a:lvl1pPr>
          </a:lstStyle>
          <a:p>
            <a:pPr>
              <a:defRPr/>
            </a:pPr>
            <a:fld id="{CF92E1E5-5F7D-4783-9EC8-63393E40B899}" type="slidenum">
              <a:rPr lang="en-US"/>
              <a:pPr>
                <a:defRPr/>
              </a:pPr>
              <a:t>‹#›</a:t>
            </a:fld>
            <a:endParaRPr lang="en-US"/>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5"/>
          <p:cNvSpPr>
            <a:spLocks noGrp="1" noChangeArrowheads="1"/>
          </p:cNvSpPr>
          <p:nvPr>
            <p:ph type="sldNum" sz="quarter" idx="10"/>
          </p:nvPr>
        </p:nvSpPr>
        <p:spPr>
          <a:ln/>
        </p:spPr>
        <p:txBody>
          <a:bodyPr/>
          <a:lstStyle>
            <a:lvl1pPr>
              <a:defRPr/>
            </a:lvl1pPr>
          </a:lstStyle>
          <a:p>
            <a:pPr>
              <a:defRPr/>
            </a:pPr>
            <a:fld id="{39120938-C92F-425D-8DE8-88C72ACC7284}" type="slidenum">
              <a:rPr lang="en-US"/>
              <a:pPr>
                <a:defRPr/>
              </a:pPr>
              <a:t>‹#›</a:t>
            </a:fld>
            <a:endParaRPr lang="en-US"/>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5"/>
          <p:cNvSpPr>
            <a:spLocks noGrp="1" noChangeArrowheads="1"/>
          </p:cNvSpPr>
          <p:nvPr>
            <p:ph type="sldNum" sz="quarter" idx="10"/>
          </p:nvPr>
        </p:nvSpPr>
        <p:spPr>
          <a:ln/>
        </p:spPr>
        <p:txBody>
          <a:bodyPr/>
          <a:lstStyle>
            <a:lvl1pPr>
              <a:defRPr/>
            </a:lvl1pPr>
          </a:lstStyle>
          <a:p>
            <a:pPr>
              <a:defRPr/>
            </a:pPr>
            <a:fld id="{C24C71FD-CE67-45A4-8BC3-B22D2DF35550}" type="slidenum">
              <a:rPr lang="en-US"/>
              <a:pPr>
                <a:defRPr/>
              </a:pPr>
              <a:t>‹#›</a:t>
            </a:fld>
            <a:endParaRPr lang="en-US"/>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5"/>
          <p:cNvSpPr>
            <a:spLocks noGrp="1" noChangeArrowheads="1"/>
          </p:cNvSpPr>
          <p:nvPr>
            <p:ph type="sldNum" sz="quarter" idx="10"/>
          </p:nvPr>
        </p:nvSpPr>
        <p:spPr>
          <a:ln/>
        </p:spPr>
        <p:txBody>
          <a:bodyPr/>
          <a:lstStyle>
            <a:lvl1pPr>
              <a:defRPr/>
            </a:lvl1pPr>
          </a:lstStyle>
          <a:p>
            <a:pPr>
              <a:defRPr/>
            </a:pPr>
            <a:fld id="{2BF916A7-9280-4260-9F06-0A1782247FFC}" type="slidenum">
              <a:rPr lang="en-US"/>
              <a:pPr>
                <a:defRPr/>
              </a:pPr>
              <a:t>‹#›</a:t>
            </a:fld>
            <a:endParaRPr lang="en-US"/>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6859F012-F5A1-4128-94FA-02676ECA68FD}" type="slidenum">
              <a:rPr lang="en-US"/>
              <a:pPr>
                <a:defRPr/>
              </a:pPr>
              <a:t>‹#›</a:t>
            </a:fld>
            <a:endParaRPr lang="en-US"/>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D9572E18-211A-4A9D-8E90-E3878A9863D5}" type="slidenum">
              <a:rPr lang="en-US"/>
              <a:pPr>
                <a:defRPr/>
              </a:pPr>
              <a:t>‹#›</a:t>
            </a:fld>
            <a:endParaRPr lang="en-US"/>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3"/>
          <p:cNvSpPr>
            <a:spLocks noGrp="1" noChangeArrowheads="1"/>
          </p:cNvSpPr>
          <p:nvPr>
            <p:ph type="sldNum" sz="quarter" idx="10"/>
          </p:nvPr>
        </p:nvSpPr>
        <p:spPr>
          <a:ln/>
        </p:spPr>
        <p:txBody>
          <a:bodyPr/>
          <a:lstStyle>
            <a:lvl1pPr>
              <a:defRPr/>
            </a:lvl1pPr>
          </a:lstStyle>
          <a:p>
            <a:pPr>
              <a:defRPr/>
            </a:pPr>
            <a:fld id="{1BAEACC5-7218-4279-BA64-BD84768287D3}" type="slidenum">
              <a:rPr lang="ru-RU"/>
              <a:pPr>
                <a:defRPr/>
              </a:pPr>
              <a:t>‹#›</a:t>
            </a:fld>
            <a:endParaRPr lang="ru-RU"/>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Rectangle 14"/>
          <p:cNvSpPr>
            <a:spLocks noGrp="1" noChangeArrowheads="1"/>
          </p:cNvSpPr>
          <p:nvPr>
            <p:ph type="sldNum" sz="quarter" idx="10"/>
          </p:nvPr>
        </p:nvSpPr>
        <p:spPr>
          <a:xfrm>
            <a:off x="347663" y="638175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3"/>
          <p:cNvSpPr>
            <a:spLocks noGrp="1" noChangeArrowheads="1"/>
          </p:cNvSpPr>
          <p:nvPr>
            <p:ph type="sldNum" sz="quarter" idx="10"/>
          </p:nvPr>
        </p:nvSpPr>
        <p:spPr>
          <a:ln/>
        </p:spPr>
        <p:txBody>
          <a:bodyPr/>
          <a:lstStyle>
            <a:lvl1pPr>
              <a:defRPr/>
            </a:lvl1pPr>
          </a:lstStyle>
          <a:p>
            <a:pPr>
              <a:defRPr/>
            </a:pPr>
            <a:fld id="{3BF63923-8F34-4C6B-A526-F86169DC7CD3}" type="slidenum">
              <a:rPr lang="ru-RU"/>
              <a:pPr>
                <a:defRPr/>
              </a:pPr>
              <a:t>‹#›</a:t>
            </a:fld>
            <a:endParaRPr lang="ru-RU"/>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endParaRPr lang="en-US"/>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13439" y="152401"/>
            <a:ext cx="6764215" cy="733425"/>
          </a:xfrm>
        </p:spPr>
        <p:txBody>
          <a:bodyPr/>
          <a:lstStyle/>
          <a:p>
            <a:r>
              <a:rPr lang="ru-RU" smtClean="0"/>
              <a:t>Образец заголовка</a:t>
            </a:r>
            <a:endParaRPr lang="en-US"/>
          </a:p>
        </p:txBody>
      </p:sp>
      <p:sp>
        <p:nvSpPr>
          <p:cNvPr id="3" name="Текст 2"/>
          <p:cNvSpPr>
            <a:spLocks noGrp="1"/>
          </p:cNvSpPr>
          <p:nvPr>
            <p:ph type="body" sz="half" idx="1"/>
          </p:nvPr>
        </p:nvSpPr>
        <p:spPr>
          <a:xfrm>
            <a:off x="360485" y="1023939"/>
            <a:ext cx="4139712" cy="5013325"/>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0874" y="1023939"/>
            <a:ext cx="4141177" cy="5013325"/>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243"/>
          <p:cNvSpPr>
            <a:spLocks noGrp="1" noChangeArrowheads="1"/>
          </p:cNvSpPr>
          <p:nvPr>
            <p:ph type="sldNum" sz="quarter" idx="10"/>
          </p:nvPr>
        </p:nvSpPr>
        <p:spPr>
          <a:xfrm>
            <a:off x="363538" y="6362700"/>
            <a:ext cx="1487487" cy="476250"/>
          </a:xfrm>
          <a:prstGeom prst="rect">
            <a:avLst/>
          </a:prstGeom>
        </p:spPr>
        <p:txBody>
          <a:bodyPr/>
          <a:lstStyle>
            <a:lvl1pPr>
              <a:defRPr/>
            </a:lvl1pPr>
          </a:lstStyle>
          <a:p>
            <a:pPr>
              <a:defRPr/>
            </a:pPr>
            <a:fld id="{010F09AE-5928-4728-88B4-C54986DB122F}" type="slidenum">
              <a:rPr lang="ru-RU"/>
              <a:pPr>
                <a:defRPr/>
              </a:pPr>
              <a:t>‹#›</a:t>
            </a:fld>
            <a:endParaRPr lang="ru-RU"/>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3"/>
          <p:cNvSpPr>
            <a:spLocks noGrp="1" noChangeArrowheads="1"/>
          </p:cNvSpPr>
          <p:nvPr>
            <p:ph type="sldNum" sz="quarter" idx="10"/>
          </p:nvPr>
        </p:nvSpPr>
        <p:spPr>
          <a:ln/>
        </p:spPr>
        <p:txBody>
          <a:bodyPr/>
          <a:lstStyle>
            <a:lvl1pPr>
              <a:defRPr/>
            </a:lvl1pPr>
          </a:lstStyle>
          <a:p>
            <a:pPr>
              <a:defRPr/>
            </a:pPr>
            <a:fld id="{98D183C9-F2CD-454E-AAB3-CEEBDBA38B9E}" type="slidenum">
              <a:rPr lang="ru-RU"/>
              <a:pPr>
                <a:defRPr/>
              </a:pPr>
              <a:t>‹#›</a:t>
            </a:fld>
            <a:endParaRPr lang="ru-RU"/>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Заголовок 4"/>
          <p:cNvSpPr>
            <a:spLocks noGrp="1"/>
          </p:cNvSpPr>
          <p:nvPr>
            <p:ph type="title"/>
          </p:nvPr>
        </p:nvSpPr>
        <p:spPr/>
        <p:txBody>
          <a:bodyPr/>
          <a:lstStyle/>
          <a:p>
            <a:r>
              <a:rPr lang="ru-RU" smtClean="0"/>
              <a:t>Образец заголовка</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169E15E6-AB6D-4755-A491-26D45D943DB0}" type="slidenum">
              <a:rPr lang="ru-RU"/>
              <a:pPr>
                <a:defRPr/>
              </a:pPr>
              <a:t>‹#›</a:t>
            </a:fld>
            <a:endParaRPr lang="ru-RU"/>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9000" y="0"/>
            <a:ext cx="6985000" cy="100965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a:prstGeom prst="rect">
            <a:avLst/>
          </a:prstGeom>
        </p:spPr>
        <p:txBody>
          <a:bodyPr/>
          <a:lstStyle/>
          <a:p>
            <a:pPr lvl="0"/>
            <a:endParaRPr lang="ru-RU" noProof="0" smtClean="0"/>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F128CD08-323B-4965-87E6-D5175F7E1C1C}" type="slidenum">
              <a:rPr lang="en-US"/>
              <a:pPr>
                <a:defRPr/>
              </a:pPr>
              <a:t>‹#›</a:t>
            </a:fld>
            <a:endParaRPr lang="en-US"/>
          </a:p>
        </p:txBody>
      </p:sp>
    </p:spTree>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44195272-8C0F-4848-8627-13C7C4E920AF}" type="slidenum">
              <a:rPr lang="en-US"/>
              <a:pPr>
                <a:defRPr/>
              </a:pPr>
              <a:t>‹#›</a:t>
            </a:fld>
            <a:endParaRPr lang="en-US"/>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5"/>
          <p:cNvSpPr>
            <a:spLocks noGrp="1" noChangeArrowheads="1"/>
          </p:cNvSpPr>
          <p:nvPr>
            <p:ph type="sldNum" sz="quarter" idx="10"/>
          </p:nvPr>
        </p:nvSpPr>
        <p:spPr>
          <a:ln/>
        </p:spPr>
        <p:txBody>
          <a:bodyPr/>
          <a:lstStyle>
            <a:lvl1pPr>
              <a:defRPr/>
            </a:lvl1pPr>
          </a:lstStyle>
          <a:p>
            <a:pPr>
              <a:defRPr/>
            </a:pPr>
            <a:fld id="{F533400D-34EA-44D2-A29E-5E0A4D9F1ED5}" type="slidenum">
              <a:rPr lang="en-US"/>
              <a:pPr>
                <a:defRPr/>
              </a:pPr>
              <a:t>‹#›</a:t>
            </a:fld>
            <a:endParaRPr lang="en-US"/>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5"/>
          <p:cNvSpPr>
            <a:spLocks noGrp="1" noChangeArrowheads="1"/>
          </p:cNvSpPr>
          <p:nvPr>
            <p:ph type="sldNum" sz="quarter" idx="10"/>
          </p:nvPr>
        </p:nvSpPr>
        <p:spPr>
          <a:ln/>
        </p:spPr>
        <p:txBody>
          <a:bodyPr/>
          <a:lstStyle>
            <a:lvl1pPr>
              <a:defRPr/>
            </a:lvl1pPr>
          </a:lstStyle>
          <a:p>
            <a:pPr>
              <a:defRPr/>
            </a:pPr>
            <a:fld id="{A0725DF5-F2CA-484C-826A-74AFBA40B3BA}" type="slidenum">
              <a:rPr lang="en-US"/>
              <a:pPr>
                <a:defRPr/>
              </a:pPr>
              <a:t>‹#›</a:t>
            </a:fld>
            <a:endParaRPr lang="en-US"/>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5"/>
          <p:cNvSpPr>
            <a:spLocks noGrp="1" noChangeArrowheads="1"/>
          </p:cNvSpPr>
          <p:nvPr>
            <p:ph type="sldNum" sz="quarter" idx="10"/>
          </p:nvPr>
        </p:nvSpPr>
        <p:spPr>
          <a:ln/>
        </p:spPr>
        <p:txBody>
          <a:bodyPr/>
          <a:lstStyle>
            <a:lvl1pPr>
              <a:defRPr/>
            </a:lvl1pPr>
          </a:lstStyle>
          <a:p>
            <a:pPr>
              <a:defRPr/>
            </a:pPr>
            <a:fld id="{1F848C40-C8B0-499B-A0B2-F1FDF7748ECD}" type="slidenum">
              <a:rPr lang="en-US"/>
              <a:pPr>
                <a:defRPr/>
              </a:pPr>
              <a:t>‹#›</a:t>
            </a:fld>
            <a:endParaRPr lang="en-US"/>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5"/>
          <p:cNvSpPr>
            <a:spLocks noGrp="1" noChangeArrowheads="1"/>
          </p:cNvSpPr>
          <p:nvPr>
            <p:ph type="sldNum" sz="quarter" idx="10"/>
          </p:nvPr>
        </p:nvSpPr>
        <p:spPr>
          <a:ln/>
        </p:spPr>
        <p:txBody>
          <a:bodyPr/>
          <a:lstStyle>
            <a:lvl1pPr>
              <a:defRPr/>
            </a:lvl1pPr>
          </a:lstStyle>
          <a:p>
            <a:pPr>
              <a:defRPr/>
            </a:pPr>
            <a:fld id="{42CE2525-8792-4FCE-83D3-5D424017928F}" type="slidenum">
              <a:rPr lang="en-US"/>
              <a:pPr>
                <a:defRPr/>
              </a:pPr>
              <a:t>‹#›</a:t>
            </a:fld>
            <a:endParaRPr lang="en-US"/>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5"/>
          <p:cNvSpPr>
            <a:spLocks noGrp="1" noChangeArrowheads="1"/>
          </p:cNvSpPr>
          <p:nvPr>
            <p:ph type="sldNum" sz="quarter" idx="10"/>
          </p:nvPr>
        </p:nvSpPr>
        <p:spPr>
          <a:ln/>
        </p:spPr>
        <p:txBody>
          <a:bodyPr/>
          <a:lstStyle>
            <a:lvl1pPr>
              <a:defRPr/>
            </a:lvl1pPr>
          </a:lstStyle>
          <a:p>
            <a:pPr>
              <a:defRPr/>
            </a:pPr>
            <a:fld id="{EAFDDBF9-5721-44EA-BCDC-E46185161C4E}" type="slidenum">
              <a:rPr lang="en-US"/>
              <a:pPr>
                <a:defRPr/>
              </a:pPr>
              <a:t>‹#›</a:t>
            </a:fld>
            <a:endParaRPr lang="en-US"/>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5"/>
          <p:cNvSpPr>
            <a:spLocks noGrp="1" noChangeArrowheads="1"/>
          </p:cNvSpPr>
          <p:nvPr>
            <p:ph type="sldNum" sz="quarter" idx="10"/>
          </p:nvPr>
        </p:nvSpPr>
        <p:spPr>
          <a:ln/>
        </p:spPr>
        <p:txBody>
          <a:bodyPr/>
          <a:lstStyle>
            <a:lvl1pPr>
              <a:defRPr/>
            </a:lvl1pPr>
          </a:lstStyle>
          <a:p>
            <a:pPr>
              <a:defRPr/>
            </a:pPr>
            <a:fld id="{FD83478E-B868-4539-A32E-7D1B97FA554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1"/>
          <p:cNvSpPr>
            <a:spLocks noGrp="1" noChangeArrowheads="1"/>
          </p:cNvSpPr>
          <p:nvPr>
            <p:ph type="sldNum" sz="quarter" idx="10"/>
          </p:nvPr>
        </p:nvSpPr>
        <p:spPr>
          <a:ln/>
        </p:spPr>
        <p:txBody>
          <a:bodyPr/>
          <a:lstStyle>
            <a:lvl1pPr>
              <a:defRPr/>
            </a:lvl1pPr>
          </a:lstStyle>
          <a:p>
            <a:pPr>
              <a:defRPr/>
            </a:pPr>
            <a:fld id="{BA2A04E9-664C-4CBC-AC1F-47B6D1B22A9B}" type="slidenum">
              <a:rPr lang="en-US"/>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6156AD08-D882-4DA3-ADD8-EA7E2509F3C3}" type="slidenum">
              <a:rPr lang="ru-RU"/>
              <a:pPr>
                <a:defRPr/>
              </a:pPr>
              <a:t>‹#›</a:t>
            </a:fld>
            <a:endParaRPr lang="ru-RU"/>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5"/>
          <p:cNvSpPr>
            <a:spLocks noGrp="1" noChangeArrowheads="1"/>
          </p:cNvSpPr>
          <p:nvPr>
            <p:ph type="sldNum" sz="quarter" idx="10"/>
          </p:nvPr>
        </p:nvSpPr>
        <p:spPr>
          <a:ln/>
        </p:spPr>
        <p:txBody>
          <a:bodyPr/>
          <a:lstStyle>
            <a:lvl1pPr>
              <a:defRPr/>
            </a:lvl1pPr>
          </a:lstStyle>
          <a:p>
            <a:pPr>
              <a:defRPr/>
            </a:pPr>
            <a:fld id="{A14CFAC6-7B31-4EC7-8F87-896E5CE4051A}" type="slidenum">
              <a:rPr lang="en-US"/>
              <a:pPr>
                <a:defRPr/>
              </a:pPr>
              <a:t>‹#›</a:t>
            </a:fld>
            <a:endParaRPr lang="en-US"/>
          </a:p>
        </p:txBody>
      </p:sp>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0F6F53C1-967A-4028-A4CE-58AD9F60906D}" type="slidenum">
              <a:rPr lang="en-US"/>
              <a:pPr>
                <a:defRPr/>
              </a:pPr>
              <a:t>‹#›</a:t>
            </a:fld>
            <a:endParaRPr lang="en-US"/>
          </a:p>
        </p:txBody>
      </p:sp>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5"/>
          <p:cNvSpPr>
            <a:spLocks noGrp="1" noChangeArrowheads="1"/>
          </p:cNvSpPr>
          <p:nvPr>
            <p:ph type="sldNum" sz="quarter" idx="10"/>
          </p:nvPr>
        </p:nvSpPr>
        <p:spPr>
          <a:ln/>
        </p:spPr>
        <p:txBody>
          <a:bodyPr/>
          <a:lstStyle>
            <a:lvl1pPr>
              <a:defRPr/>
            </a:lvl1pPr>
          </a:lstStyle>
          <a:p>
            <a:pPr>
              <a:defRPr/>
            </a:pPr>
            <a:fld id="{A71361EA-B8B2-4388-9199-CEC5C8FADA95}" type="slidenum">
              <a:rPr lang="en-US"/>
              <a:pPr>
                <a:defRPr/>
              </a:pPr>
              <a:t>‹#›</a:t>
            </a:fld>
            <a:endParaRPr lang="en-US"/>
          </a:p>
        </p:txBody>
      </p:sp>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en-US"/>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Образец подзаголовка</a:t>
            </a:r>
          </a:p>
        </p:txBody>
      </p:sp>
      <p:sp>
        <p:nvSpPr>
          <p:cNvPr id="4" name="Rectangle 12"/>
          <p:cNvSpPr>
            <a:spLocks noGrp="1" noChangeArrowheads="1"/>
          </p:cNvSpPr>
          <p:nvPr>
            <p:ph type="sldNum" sz="quarter" idx="10"/>
          </p:nvPr>
        </p:nvSpPr>
        <p:spPr>
          <a:ln/>
        </p:spPr>
        <p:txBody>
          <a:bodyPr/>
          <a:lstStyle>
            <a:lvl1pPr>
              <a:defRPr/>
            </a:lvl1pPr>
          </a:lstStyle>
          <a:p>
            <a:pPr>
              <a:defRPr/>
            </a:pPr>
            <a:fld id="{7900C9F3-2D25-433D-9453-27E853AAE90E}" type="slidenum">
              <a:rPr lang="ru-RU"/>
              <a:pPr>
                <a:defRPr/>
              </a:pPr>
              <a:t>‹#›</a:t>
            </a:fld>
            <a:endParaRPr lang="ru-RU"/>
          </a:p>
        </p:txBody>
      </p:sp>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Содержимое 2"/>
          <p:cNvSpPr>
            <a:spLocks noGrp="1"/>
          </p:cNvSpPr>
          <p:nvPr>
            <p:ph idx="1"/>
          </p:nvPr>
        </p:nvSpPr>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Rectangle 12"/>
          <p:cNvSpPr>
            <a:spLocks noGrp="1" noChangeArrowheads="1"/>
          </p:cNvSpPr>
          <p:nvPr>
            <p:ph type="sldNum" sz="quarter" idx="10"/>
          </p:nvPr>
        </p:nvSpPr>
        <p:spPr>
          <a:ln/>
        </p:spPr>
        <p:txBody>
          <a:bodyPr/>
          <a:lstStyle>
            <a:lvl1pPr>
              <a:defRPr/>
            </a:lvl1pPr>
          </a:lstStyle>
          <a:p>
            <a:pPr>
              <a:defRPr/>
            </a:pPr>
            <a:fld id="{F1BC44DA-67A0-4BDC-9C05-1AC6BBA3FB70}" type="slidenum">
              <a:rPr lang="ru-RU"/>
              <a:pPr>
                <a:defRPr/>
              </a:pPr>
              <a:t>‹#›</a:t>
            </a:fld>
            <a:endParaRPr lang="ru-RU"/>
          </a:p>
        </p:txBody>
      </p:sp>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
        <p:nvSpPr>
          <p:cNvPr id="4" name="Rectangle 12"/>
          <p:cNvSpPr>
            <a:spLocks noGrp="1" noChangeArrowheads="1"/>
          </p:cNvSpPr>
          <p:nvPr>
            <p:ph type="sldNum" sz="quarter" idx="10"/>
          </p:nvPr>
        </p:nvSpPr>
        <p:spPr>
          <a:ln/>
        </p:spPr>
        <p:txBody>
          <a:bodyPr/>
          <a:lstStyle>
            <a:lvl1pPr>
              <a:defRPr/>
            </a:lvl1pPr>
          </a:lstStyle>
          <a:p>
            <a:pPr>
              <a:defRPr/>
            </a:pPr>
            <a:fld id="{6567B0DA-8B19-4483-86E6-C5EB1F1F0F85}" type="slidenum">
              <a:rPr lang="ru-RU"/>
              <a:pPr>
                <a:defRPr/>
              </a:pPr>
              <a:t>‹#›</a:t>
            </a:fld>
            <a:endParaRPr lang="ru-RU"/>
          </a:p>
        </p:txBody>
      </p:sp>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Содержимое 2"/>
          <p:cNvSpPr>
            <a:spLocks noGrp="1"/>
          </p:cNvSpPr>
          <p:nvPr>
            <p:ph sz="half" idx="1"/>
          </p:nvPr>
        </p:nvSpPr>
        <p:spPr>
          <a:xfrm>
            <a:off x="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Содержимое 3"/>
          <p:cNvSpPr>
            <a:spLocks noGrp="1"/>
          </p:cNvSpPr>
          <p:nvPr>
            <p:ph sz="half" idx="2"/>
          </p:nvPr>
        </p:nvSpPr>
        <p:spPr>
          <a:xfrm>
            <a:off x="464820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5" name="Rectangle 12"/>
          <p:cNvSpPr>
            <a:spLocks noGrp="1" noChangeArrowheads="1"/>
          </p:cNvSpPr>
          <p:nvPr>
            <p:ph type="sldNum" sz="quarter" idx="10"/>
          </p:nvPr>
        </p:nvSpPr>
        <p:spPr>
          <a:ln/>
        </p:spPr>
        <p:txBody>
          <a:bodyPr/>
          <a:lstStyle>
            <a:lvl1pPr>
              <a:defRPr/>
            </a:lvl1pPr>
          </a:lstStyle>
          <a:p>
            <a:pPr>
              <a:defRPr/>
            </a:pPr>
            <a:fld id="{2F209BD3-425D-4231-9DAD-DD81E70243D9}" type="slidenum">
              <a:rPr lang="ru-RU"/>
              <a:pPr>
                <a:defRPr/>
              </a:pPr>
              <a:t>‹#›</a:t>
            </a:fld>
            <a:endParaRPr lang="ru-RU"/>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7" name="Rectangle 12"/>
          <p:cNvSpPr>
            <a:spLocks noGrp="1" noChangeArrowheads="1"/>
          </p:cNvSpPr>
          <p:nvPr>
            <p:ph type="sldNum" sz="quarter" idx="10"/>
          </p:nvPr>
        </p:nvSpPr>
        <p:spPr>
          <a:ln/>
        </p:spPr>
        <p:txBody>
          <a:bodyPr/>
          <a:lstStyle>
            <a:lvl1pPr>
              <a:defRPr/>
            </a:lvl1pPr>
          </a:lstStyle>
          <a:p>
            <a:pPr>
              <a:defRPr/>
            </a:pPr>
            <a:fld id="{A49F8D6B-0F4E-41AB-BD2F-E8EE538EEF3A}" type="slidenum">
              <a:rPr lang="ru-RU"/>
              <a:pPr>
                <a:defRPr/>
              </a:pPr>
              <a:t>‹#›</a:t>
            </a:fld>
            <a:endParaRPr lang="ru-RU"/>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Rectangle 12"/>
          <p:cNvSpPr>
            <a:spLocks noGrp="1" noChangeArrowheads="1"/>
          </p:cNvSpPr>
          <p:nvPr>
            <p:ph type="sldNum" sz="quarter" idx="10"/>
          </p:nvPr>
        </p:nvSpPr>
        <p:spPr>
          <a:ln/>
        </p:spPr>
        <p:txBody>
          <a:bodyPr/>
          <a:lstStyle>
            <a:lvl1pPr>
              <a:defRPr/>
            </a:lvl1pPr>
          </a:lstStyle>
          <a:p>
            <a:pPr>
              <a:defRPr/>
            </a:pPr>
            <a:fld id="{BC9CE9FD-5806-46DC-8D53-56C70995CF07}" type="slidenum">
              <a:rPr lang="ru-RU"/>
              <a:pPr>
                <a:defRPr/>
              </a:pPr>
              <a:t>‹#›</a:t>
            </a:fld>
            <a:endParaRPr lang="ru-RU"/>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6BEAD21D-E800-45CA-88F5-665680E1C58D}"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69264A26-1341-4294-860E-88B0E364F075}" type="slidenum">
              <a:rPr lang="ru-RU"/>
              <a:pPr>
                <a:defRPr/>
              </a:pPr>
              <a:t>‹#›</a:t>
            </a:fld>
            <a:endParaRPr lang="ru-RU"/>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en-US"/>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98C8E693-A719-4AD4-B957-55559CA08836}" type="slidenum">
              <a:rPr lang="ru-RU"/>
              <a:pPr>
                <a:defRPr/>
              </a:pPr>
              <a:t>‹#›</a:t>
            </a:fld>
            <a:endParaRPr lang="ru-RU"/>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en-US"/>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51974864-EFCC-416E-BA1A-6E96E0BBAAA5}" type="slidenum">
              <a:rPr lang="ru-RU"/>
              <a:pPr>
                <a:defRPr/>
              </a:pPr>
              <a:t>‹#›</a:t>
            </a:fld>
            <a:endParaRPr lang="ru-RU"/>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Вертикальный текст 2"/>
          <p:cNvSpPr>
            <a:spLocks noGrp="1"/>
          </p:cNvSpPr>
          <p:nvPr>
            <p:ph type="body" orient="vert" idx="1"/>
          </p:nvPr>
        </p:nvSpPr>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Rectangle 12"/>
          <p:cNvSpPr>
            <a:spLocks noGrp="1" noChangeArrowheads="1"/>
          </p:cNvSpPr>
          <p:nvPr>
            <p:ph type="sldNum" sz="quarter" idx="10"/>
          </p:nvPr>
        </p:nvSpPr>
        <p:spPr>
          <a:ln/>
        </p:spPr>
        <p:txBody>
          <a:bodyPr/>
          <a:lstStyle>
            <a:lvl1pPr>
              <a:defRPr/>
            </a:lvl1pPr>
          </a:lstStyle>
          <a:p>
            <a:pPr>
              <a:defRPr/>
            </a:pPr>
            <a:fld id="{B5CB64A5-47C1-4F5C-BB2C-9C6A17F2D512}" type="slidenum">
              <a:rPr lang="ru-RU"/>
              <a:pPr>
                <a:defRPr/>
              </a:pPr>
              <a:t>‹#›</a:t>
            </a:fld>
            <a:endParaRPr lang="ru-RU"/>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2608263"/>
          </a:xfrm>
        </p:spPr>
        <p:txBody>
          <a:bodyPr vert="eaVert"/>
          <a:lstStyle/>
          <a:p>
            <a:r>
              <a:rPr lang="en-US"/>
              <a:t>Образец заголовка</a:t>
            </a:r>
          </a:p>
        </p:txBody>
      </p:sp>
      <p:sp>
        <p:nvSpPr>
          <p:cNvPr id="3" name="Вертикальный текст 2"/>
          <p:cNvSpPr>
            <a:spLocks noGrp="1"/>
          </p:cNvSpPr>
          <p:nvPr>
            <p:ph type="body" orient="vert" idx="1"/>
          </p:nvPr>
        </p:nvSpPr>
        <p:spPr>
          <a:xfrm>
            <a:off x="0" y="0"/>
            <a:ext cx="6705600" cy="2608263"/>
          </a:xfr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Rectangle 12"/>
          <p:cNvSpPr>
            <a:spLocks noGrp="1" noChangeArrowheads="1"/>
          </p:cNvSpPr>
          <p:nvPr>
            <p:ph type="sldNum" sz="quarter" idx="10"/>
          </p:nvPr>
        </p:nvSpPr>
        <p:spPr>
          <a:ln/>
        </p:spPr>
        <p:txBody>
          <a:bodyPr/>
          <a:lstStyle>
            <a:lvl1pPr>
              <a:defRPr/>
            </a:lvl1pPr>
          </a:lstStyle>
          <a:p>
            <a:pPr>
              <a:defRPr/>
            </a:pPr>
            <a:fld id="{5B4B6A38-3A74-44BC-8823-DD69C75DC5F1}" type="slidenum">
              <a:rPr lang="ru-RU"/>
              <a:pPr>
                <a:defRPr/>
              </a:pPr>
              <a:t>‹#›</a:t>
            </a:fld>
            <a:endParaRPr lang="ru-RU"/>
          </a:p>
        </p:txBody>
      </p:sp>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en-US"/>
              <a:t>Образец заголовка</a:t>
            </a:r>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Образец подзаголовка</a:t>
            </a: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en-US"/>
              <a:t>Образец заголовка</a:t>
            </a:r>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Образец заголовка</a:t>
            </a:r>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en-US"/>
              <a:t>Образец заголовка</a:t>
            </a:r>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en-US"/>
              <a:t>Образец заголовка</a:t>
            </a:r>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en-US"/>
              <a:t>Образец заголовка</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6E954679-B583-456E-A21C-1F32782C7B94}" type="slidenum">
              <a:rPr lang="ru-RU"/>
              <a:pPr>
                <a:defRPr/>
              </a:pPr>
              <a:t>‹#›</a:t>
            </a:fld>
            <a:endParaRPr lang="ru-RU"/>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Образец заголовка</a:t>
            </a:r>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Образец заголовка</a:t>
            </a:r>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en-US"/>
              <a:t>Образец заголовка</a:t>
            </a:r>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Tree>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en-US"/>
              <a:t>Образец заголовка</a:t>
            </a:r>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Tree>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en-US"/>
              <a:t>Образец заголовка</a:t>
            </a:r>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Образец подзаголовка</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n-US"/>
              <a:t>Образец заголовка</a:t>
            </a:r>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Образец текста</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n-US"/>
              <a:t>Образец заголовка</a:t>
            </a:r>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7"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26082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26082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696E0113-FFC3-400C-9020-6BC829D4E735}" type="slidenum">
              <a:rPr lang="ru-RU"/>
              <a:pPr>
                <a:defRPr/>
              </a:pPr>
              <a:t>‹#›</a:t>
            </a:fld>
            <a:endParaRPr lang="ru-RU"/>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en-US"/>
              <a:t>Образец заголовка</a:t>
            </a:r>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en-US"/>
              <a:t>Образец заголовка</a:t>
            </a:r>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Образец текста</a:t>
            </a:r>
          </a:p>
        </p:txBody>
      </p:sp>
      <p:sp>
        <p:nvSpPr>
          <p:cNvPr id="5"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a:t>Образец заголовка</a:t>
            </a:r>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en-US"/>
              <a:t>Образец заголовка</a:t>
            </a:r>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en-US"/>
              <a:t>Образец текста</a:t>
            </a:r>
          </a:p>
          <a:p>
            <a:pPr lvl="1"/>
            <a:r>
              <a:rPr lang="en-US"/>
              <a:t>Второй уровень</a:t>
            </a:r>
          </a:p>
          <a:p>
            <a:pPr lvl="2"/>
            <a:r>
              <a:rPr lang="en-US"/>
              <a:t>Третий уровень</a:t>
            </a:r>
          </a:p>
          <a:p>
            <a:pPr lvl="3"/>
            <a:r>
              <a:rPr lang="en-US"/>
              <a:t>Четвертый уровень</a:t>
            </a:r>
          </a:p>
          <a:p>
            <a:pPr lvl="4"/>
            <a:r>
              <a:rPr lang="en-US"/>
              <a:t>Пятый уровень</a:t>
            </a:r>
          </a:p>
        </p:txBody>
      </p:sp>
      <p:sp>
        <p:nvSpPr>
          <p:cNvPr id="4" name="Rectangle 14"/>
          <p:cNvSpPr>
            <a:spLocks noGrp="1" noChangeArrowheads="1"/>
          </p:cNvSpPr>
          <p:nvPr>
            <p:ph type="sldNum" sz="quarter" idx="10"/>
          </p:nvPr>
        </p:nvSpPr>
        <p:spPr>
          <a:ln/>
        </p:spPr>
        <p:txBody>
          <a:bodyPr/>
          <a:lstStyle>
            <a:lvl1pPr>
              <a:defRPr/>
            </a:lvl1pPr>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53506773-ADFE-47F8-8935-7057EC88F241}"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40E06EF7-FBCE-4FD3-B746-7E6E47D40878}" type="slidenum">
              <a:rPr lang="ru-RU"/>
              <a:pPr>
                <a:defRPr/>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3"/>
          <p:cNvSpPr>
            <a:spLocks noGrp="1" noChangeArrowheads="1"/>
          </p:cNvSpPr>
          <p:nvPr>
            <p:ph type="sldNum" sz="quarter" idx="10"/>
          </p:nvPr>
        </p:nvSpPr>
        <p:spPr>
          <a:ln/>
        </p:spPr>
        <p:txBody>
          <a:bodyPr/>
          <a:lstStyle>
            <a:lvl1pPr>
              <a:defRPr/>
            </a:lvl1pPr>
          </a:lstStyle>
          <a:p>
            <a:pPr>
              <a:defRPr/>
            </a:pPr>
            <a:fld id="{469D6B50-31FD-4D7D-8E77-D7BA36E68549}" type="slidenum">
              <a:rPr lang="ru-RU"/>
              <a:pPr>
                <a:defRPr/>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3"/>
          <p:cNvSpPr>
            <a:spLocks noGrp="1" noChangeArrowheads="1"/>
          </p:cNvSpPr>
          <p:nvPr>
            <p:ph type="sldNum" sz="quarter" idx="10"/>
          </p:nvPr>
        </p:nvSpPr>
        <p:spPr>
          <a:ln/>
        </p:spPr>
        <p:txBody>
          <a:bodyPr/>
          <a:lstStyle>
            <a:lvl1pPr>
              <a:defRPr/>
            </a:lvl1pPr>
          </a:lstStyle>
          <a:p>
            <a:pPr>
              <a:defRPr/>
            </a:pPr>
            <a:fld id="{03DA22BE-973F-4DB5-BDAC-260774E0514B}" type="slidenum">
              <a:rPr lang="ru-RU"/>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3"/>
          <p:cNvSpPr>
            <a:spLocks noGrp="1" noChangeArrowheads="1"/>
          </p:cNvSpPr>
          <p:nvPr>
            <p:ph type="sldNum" sz="quarter" idx="10"/>
          </p:nvPr>
        </p:nvSpPr>
        <p:spPr>
          <a:ln/>
        </p:spPr>
        <p:txBody>
          <a:bodyPr/>
          <a:lstStyle>
            <a:lvl1pPr>
              <a:defRPr/>
            </a:lvl1pPr>
          </a:lstStyle>
          <a:p>
            <a:pPr>
              <a:defRPr/>
            </a:pPr>
            <a:fld id="{01D64CE0-1C34-429C-9448-B149D34F72C1}" type="slidenum">
              <a:rPr lang="ru-RU"/>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3"/>
          <p:cNvSpPr>
            <a:spLocks noGrp="1" noChangeArrowheads="1"/>
          </p:cNvSpPr>
          <p:nvPr>
            <p:ph type="sldNum" sz="quarter" idx="10"/>
          </p:nvPr>
        </p:nvSpPr>
        <p:spPr>
          <a:ln/>
        </p:spPr>
        <p:txBody>
          <a:bodyPr/>
          <a:lstStyle>
            <a:lvl1pPr>
              <a:defRPr/>
            </a:lvl1pPr>
          </a:lstStyle>
          <a:p>
            <a:pPr>
              <a:defRPr/>
            </a:pPr>
            <a:fld id="{7D96C41B-7206-40F2-BC3B-58283144070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1"/>
          <p:cNvSpPr>
            <a:spLocks noGrp="1" noChangeArrowheads="1"/>
          </p:cNvSpPr>
          <p:nvPr>
            <p:ph type="sldNum" sz="quarter" idx="10"/>
          </p:nvPr>
        </p:nvSpPr>
        <p:spPr>
          <a:ln/>
        </p:spPr>
        <p:txBody>
          <a:bodyPr/>
          <a:lstStyle>
            <a:lvl1pPr>
              <a:defRPr/>
            </a:lvl1pPr>
          </a:lstStyle>
          <a:p>
            <a:pPr>
              <a:defRPr/>
            </a:pPr>
            <a:fld id="{A6DB55B8-4BF5-41DE-9978-D82DB5486513}" type="slidenum">
              <a:rPr lang="en-US"/>
              <a:pPr>
                <a:defRPr/>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B9C78975-DA60-4A55-8890-EFFE236BE54B}" type="slidenum">
              <a:rPr lang="ru-RU"/>
              <a:pPr>
                <a:defRPr/>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170EBF35-67DB-456D-B334-B8440C82D420}" type="slidenum">
              <a:rPr lang="ru-RU"/>
              <a:pPr>
                <a:defRPr/>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2DB57837-EFB1-40C9-B0B0-32B3967E71BE}" type="slidenum">
              <a:rPr lang="ru-RU"/>
              <a:pPr>
                <a:defRPr/>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B4F2E89D-BFCC-457C-B310-B37F7A80AE2B}" type="slidenum">
              <a:rPr lang="ru-RU"/>
              <a:pPr>
                <a:defRPr/>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26082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26082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F668ED3A-FE2A-4C15-BD21-71651C960536}" type="slidenum">
              <a:rPr lang="ru-RU"/>
              <a:pPr>
                <a:defRPr/>
              </a:pPr>
              <a:t>‹#›</a:t>
            </a:fld>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E43AA890-8115-49DA-ABC1-F249358BEBC8}" type="slidenum">
              <a:rPr lang="ru-RU"/>
              <a:pPr>
                <a:defRPr/>
              </a:pPr>
              <a:t>‹#›</a:t>
            </a:fld>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5DCFEAF8-D110-4B40-8D2C-4CA80CDC8D3C}" type="slidenum">
              <a:rPr lang="ru-RU"/>
              <a:pPr>
                <a:defRPr/>
              </a:pPr>
              <a:t>‹#›</a:t>
            </a:fld>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3"/>
          <p:cNvSpPr>
            <a:spLocks noGrp="1" noChangeArrowheads="1"/>
          </p:cNvSpPr>
          <p:nvPr>
            <p:ph type="sldNum" sz="quarter" idx="10"/>
          </p:nvPr>
        </p:nvSpPr>
        <p:spPr>
          <a:ln/>
        </p:spPr>
        <p:txBody>
          <a:bodyPr/>
          <a:lstStyle>
            <a:lvl1pPr>
              <a:defRPr/>
            </a:lvl1pPr>
          </a:lstStyle>
          <a:p>
            <a:pPr>
              <a:defRPr/>
            </a:pPr>
            <a:fld id="{07D37114-1FB6-467A-8B3F-32A203F1EE14}" type="slidenum">
              <a:rPr lang="ru-RU"/>
              <a:pPr>
                <a:defRPr/>
              </a:pPr>
              <a:t>‹#›</a:t>
            </a:fld>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79500"/>
            <a:ext cx="4495800" cy="1079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079500"/>
            <a:ext cx="4495800" cy="10795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3"/>
          <p:cNvSpPr>
            <a:spLocks noGrp="1" noChangeArrowheads="1"/>
          </p:cNvSpPr>
          <p:nvPr>
            <p:ph type="sldNum" sz="quarter" idx="10"/>
          </p:nvPr>
        </p:nvSpPr>
        <p:spPr>
          <a:ln/>
        </p:spPr>
        <p:txBody>
          <a:bodyPr/>
          <a:lstStyle>
            <a:lvl1pPr>
              <a:defRPr/>
            </a:lvl1pPr>
          </a:lstStyle>
          <a:p>
            <a:pPr>
              <a:defRPr/>
            </a:pPr>
            <a:fld id="{EEDFD53F-39BC-4CAA-8E77-037B11B3A528}" type="slidenum">
              <a:rPr lang="ru-RU"/>
              <a:pPr>
                <a:defRPr/>
              </a:pPr>
              <a:t>‹#›</a:t>
            </a:fld>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3"/>
          <p:cNvSpPr>
            <a:spLocks noGrp="1" noChangeArrowheads="1"/>
          </p:cNvSpPr>
          <p:nvPr>
            <p:ph type="sldNum" sz="quarter" idx="10"/>
          </p:nvPr>
        </p:nvSpPr>
        <p:spPr>
          <a:ln/>
        </p:spPr>
        <p:txBody>
          <a:bodyPr/>
          <a:lstStyle>
            <a:lvl1pPr>
              <a:defRPr/>
            </a:lvl1pPr>
          </a:lstStyle>
          <a:p>
            <a:pPr>
              <a:defRPr/>
            </a:pPr>
            <a:fld id="{13611419-0039-4AC0-B06D-0F5EE4B2B100}"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079500"/>
            <a:ext cx="4495800" cy="152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1"/>
          <p:cNvSpPr>
            <a:spLocks noGrp="1" noChangeArrowheads="1"/>
          </p:cNvSpPr>
          <p:nvPr>
            <p:ph type="sldNum" sz="quarter" idx="10"/>
          </p:nvPr>
        </p:nvSpPr>
        <p:spPr>
          <a:ln/>
        </p:spPr>
        <p:txBody>
          <a:bodyPr/>
          <a:lstStyle>
            <a:lvl1pPr>
              <a:defRPr/>
            </a:lvl1pPr>
          </a:lstStyle>
          <a:p>
            <a:pPr>
              <a:defRPr/>
            </a:pPr>
            <a:fld id="{F8AFD5CF-34B3-4F82-82C4-B40D75EA38B4}" type="slidenum">
              <a:rPr lang="en-US"/>
              <a:pPr>
                <a:defRPr/>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3"/>
          <p:cNvSpPr>
            <a:spLocks noGrp="1" noChangeArrowheads="1"/>
          </p:cNvSpPr>
          <p:nvPr>
            <p:ph type="sldNum" sz="quarter" idx="10"/>
          </p:nvPr>
        </p:nvSpPr>
        <p:spPr>
          <a:ln/>
        </p:spPr>
        <p:txBody>
          <a:bodyPr/>
          <a:lstStyle>
            <a:lvl1pPr>
              <a:defRPr/>
            </a:lvl1pPr>
          </a:lstStyle>
          <a:p>
            <a:pPr>
              <a:defRPr/>
            </a:pPr>
            <a:fld id="{EED4B93D-1F32-4B48-B08F-C77DD4C66995}" type="slidenum">
              <a:rPr lang="ru-RU"/>
              <a:pPr>
                <a:defRPr/>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CD8D8D72-218A-41D4-B696-513C662A72E6}" type="slidenum">
              <a:rPr lang="ru-RU"/>
              <a:pPr>
                <a:defRPr/>
              </a:pPr>
              <a:t>‹#›</a:t>
            </a:fld>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980F95CA-9EA3-4F53-A589-86484F5A9148}" type="slidenum">
              <a:rPr lang="ru-RU"/>
              <a:pPr>
                <a:defRPr/>
              </a:pPr>
              <a:t>‹#›</a:t>
            </a:fld>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CFFF3407-062C-4903-B819-0A3860864634}" type="slidenum">
              <a:rPr lang="ru-RU"/>
              <a:pPr>
                <a:defRPr/>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C211399C-B0AC-46C2-B41C-04430A0FF622}" type="slidenum">
              <a:rPr lang="ru-RU"/>
              <a:pPr>
                <a:defRPr/>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2159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2159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83088CE3-9B66-4FC4-83D6-4C4F1A2E484B}" type="slidenum">
              <a:rPr lang="ru-RU"/>
              <a:pPr>
                <a:defRPr/>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21601C9B-DBFE-4F3A-84C0-A609B05B16F9}" type="slidenum">
              <a:rPr lang="ru-RU"/>
              <a:pPr>
                <a:defRPr/>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B4E86FD1-2A25-44E8-B667-72DCAA4BE383}" type="slidenum">
              <a:rPr lang="ru-RU"/>
              <a:pPr>
                <a:defRPr/>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3"/>
          <p:cNvSpPr>
            <a:spLocks noGrp="1" noChangeArrowheads="1"/>
          </p:cNvSpPr>
          <p:nvPr>
            <p:ph type="sldNum" sz="quarter" idx="10"/>
          </p:nvPr>
        </p:nvSpPr>
        <p:spPr>
          <a:ln/>
        </p:spPr>
        <p:txBody>
          <a:bodyPr/>
          <a:lstStyle>
            <a:lvl1pPr>
              <a:defRPr/>
            </a:lvl1pPr>
          </a:lstStyle>
          <a:p>
            <a:pPr>
              <a:defRPr/>
            </a:pPr>
            <a:fld id="{A116274A-0970-41E3-B2C4-0FE1675D07F0}" type="slidenum">
              <a:rPr lang="ru-RU"/>
              <a:pPr>
                <a:defRPr/>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82675"/>
            <a:ext cx="892175"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1044575" y="1082675"/>
            <a:ext cx="892175"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3"/>
          <p:cNvSpPr>
            <a:spLocks noGrp="1" noChangeArrowheads="1"/>
          </p:cNvSpPr>
          <p:nvPr>
            <p:ph type="sldNum" sz="quarter" idx="10"/>
          </p:nvPr>
        </p:nvSpPr>
        <p:spPr>
          <a:ln/>
        </p:spPr>
        <p:txBody>
          <a:bodyPr/>
          <a:lstStyle>
            <a:lvl1pPr>
              <a:defRPr/>
            </a:lvl1pPr>
          </a:lstStyle>
          <a:p>
            <a:pPr>
              <a:defRPr/>
            </a:pPr>
            <a:fld id="{E9E1D5CF-F125-4DBE-81E8-BED582BC9070}"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1"/>
          <p:cNvSpPr>
            <a:spLocks noGrp="1" noChangeArrowheads="1"/>
          </p:cNvSpPr>
          <p:nvPr>
            <p:ph type="sldNum" sz="quarter" idx="10"/>
          </p:nvPr>
        </p:nvSpPr>
        <p:spPr>
          <a:ln/>
        </p:spPr>
        <p:txBody>
          <a:bodyPr/>
          <a:lstStyle>
            <a:lvl1pPr>
              <a:defRPr/>
            </a:lvl1pPr>
          </a:lstStyle>
          <a:p>
            <a:pPr>
              <a:defRPr/>
            </a:pPr>
            <a:fld id="{DF1BE78D-2E90-4D8E-9843-5A98922634EF}" type="slidenum">
              <a:rPr lang="en-US"/>
              <a:pPr>
                <a:defRPr/>
              </a:pPr>
              <a:t>‹#›</a:t>
            </a:fld>
            <a:endParaRPr lang="ru-RU"/>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3"/>
          <p:cNvSpPr>
            <a:spLocks noGrp="1" noChangeArrowheads="1"/>
          </p:cNvSpPr>
          <p:nvPr>
            <p:ph type="sldNum" sz="quarter" idx="10"/>
          </p:nvPr>
        </p:nvSpPr>
        <p:spPr>
          <a:ln/>
        </p:spPr>
        <p:txBody>
          <a:bodyPr/>
          <a:lstStyle>
            <a:lvl1pPr>
              <a:defRPr/>
            </a:lvl1pPr>
          </a:lstStyle>
          <a:p>
            <a:pPr>
              <a:defRPr/>
            </a:pPr>
            <a:fld id="{A5DC3A7C-5E11-4DEE-A466-85701B361481}" type="slidenum">
              <a:rPr lang="ru-RU"/>
              <a:pPr>
                <a:defRPr/>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3"/>
          <p:cNvSpPr>
            <a:spLocks noGrp="1" noChangeArrowheads="1"/>
          </p:cNvSpPr>
          <p:nvPr>
            <p:ph type="sldNum" sz="quarter" idx="10"/>
          </p:nvPr>
        </p:nvSpPr>
        <p:spPr>
          <a:ln/>
        </p:spPr>
        <p:txBody>
          <a:bodyPr/>
          <a:lstStyle>
            <a:lvl1pPr>
              <a:defRPr/>
            </a:lvl1pPr>
          </a:lstStyle>
          <a:p>
            <a:pPr>
              <a:defRPr/>
            </a:pPr>
            <a:fld id="{D3496302-C2E8-44E3-88F4-BB3F374BF817}" type="slidenum">
              <a:rPr lang="ru-RU"/>
              <a:pPr>
                <a:defRPr/>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B41AB0E1-CFAA-4ECB-85E3-1A5C09D8617A}" type="slidenum">
              <a:rPr lang="ru-RU"/>
              <a:pPr>
                <a:defRPr/>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AF1FB56D-AB5E-401B-AE33-190429213F80}" type="slidenum">
              <a:rPr lang="ru-RU"/>
              <a:pPr>
                <a:defRPr/>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3"/>
          <p:cNvSpPr>
            <a:spLocks noGrp="1" noChangeArrowheads="1"/>
          </p:cNvSpPr>
          <p:nvPr>
            <p:ph type="sldNum" sz="quarter" idx="10"/>
          </p:nvPr>
        </p:nvSpPr>
        <p:spPr>
          <a:ln/>
        </p:spPr>
        <p:txBody>
          <a:bodyPr/>
          <a:lstStyle>
            <a:lvl1pPr>
              <a:defRPr/>
            </a:lvl1pPr>
          </a:lstStyle>
          <a:p>
            <a:pPr>
              <a:defRPr/>
            </a:pPr>
            <a:fld id="{3F4F92E7-438B-47A1-9D48-5034C680D0BA}" type="slidenum">
              <a:rPr lang="ru-RU"/>
              <a:pPr>
                <a:defRPr/>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55679154-1A6B-4CCB-B0C3-9B515295E679}" type="slidenum">
              <a:rPr lang="ru-RU"/>
              <a:pPr>
                <a:defRPr/>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63087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63087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3"/>
          <p:cNvSpPr>
            <a:spLocks noGrp="1" noChangeArrowheads="1"/>
          </p:cNvSpPr>
          <p:nvPr>
            <p:ph type="sldNum" sz="quarter" idx="10"/>
          </p:nvPr>
        </p:nvSpPr>
        <p:spPr>
          <a:ln/>
        </p:spPr>
        <p:txBody>
          <a:bodyPr/>
          <a:lstStyle>
            <a:lvl1pPr>
              <a:defRPr/>
            </a:lvl1pPr>
          </a:lstStyle>
          <a:p>
            <a:pPr>
              <a:defRPr/>
            </a:pPr>
            <a:fld id="{075DFB6B-1F60-49A6-8C70-0D8ECEA40797}" type="slidenum">
              <a:rPr lang="ru-RU"/>
              <a:pPr>
                <a:defRPr/>
              </a:pPr>
              <a:t>‹#›</a:t>
            </a:fld>
            <a:endParaRPr lang="ru-RU"/>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A433FF7D-DAB8-4643-AD78-468A96DF4FD2}" type="slidenum">
              <a:rPr lang="ru-RU"/>
              <a:pPr>
                <a:defRPr/>
              </a:pPr>
              <a:t>‹#›</a:t>
            </a:fld>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E3EE74DA-2A3A-4688-9242-76C86D941DED}" type="slidenum">
              <a:rPr lang="ru-RU"/>
              <a:pPr>
                <a:defRPr/>
              </a:pPr>
              <a:t>‹#›</a:t>
            </a:fld>
            <a:endParaRPr lang="ru-R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2"/>
          <p:cNvSpPr>
            <a:spLocks noGrp="1" noChangeArrowheads="1"/>
          </p:cNvSpPr>
          <p:nvPr>
            <p:ph type="sldNum" sz="quarter" idx="10"/>
          </p:nvPr>
        </p:nvSpPr>
        <p:spPr>
          <a:ln/>
        </p:spPr>
        <p:txBody>
          <a:bodyPr/>
          <a:lstStyle>
            <a:lvl1pPr>
              <a:defRPr/>
            </a:lvl1pPr>
          </a:lstStyle>
          <a:p>
            <a:pPr>
              <a:defRPr/>
            </a:pPr>
            <a:fld id="{639F0D2F-58D0-42DE-B1D6-51FE37AE5F5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1"/>
          <p:cNvSpPr>
            <a:spLocks noGrp="1" noChangeArrowheads="1"/>
          </p:cNvSpPr>
          <p:nvPr>
            <p:ph type="sldNum" sz="quarter" idx="10"/>
          </p:nvPr>
        </p:nvSpPr>
        <p:spPr>
          <a:ln/>
        </p:spPr>
        <p:txBody>
          <a:bodyPr/>
          <a:lstStyle>
            <a:lvl1pPr>
              <a:defRPr/>
            </a:lvl1pPr>
          </a:lstStyle>
          <a:p>
            <a:pPr>
              <a:defRPr/>
            </a:pPr>
            <a:fld id="{C1621AFC-B2E1-4541-9455-31C7F2B32FB5}" type="slidenum">
              <a:rPr lang="en-US"/>
              <a:pPr>
                <a:defRPr/>
              </a:pPr>
              <a:t>‹#›</a:t>
            </a:fld>
            <a:endParaRPr lang="ru-RU"/>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100138"/>
            <a:ext cx="1452563"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1604963" y="1100138"/>
            <a:ext cx="1454150"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2"/>
          <p:cNvSpPr>
            <a:spLocks noGrp="1" noChangeArrowheads="1"/>
          </p:cNvSpPr>
          <p:nvPr>
            <p:ph type="sldNum" sz="quarter" idx="10"/>
          </p:nvPr>
        </p:nvSpPr>
        <p:spPr>
          <a:ln/>
        </p:spPr>
        <p:txBody>
          <a:bodyPr/>
          <a:lstStyle>
            <a:lvl1pPr>
              <a:defRPr/>
            </a:lvl1pPr>
          </a:lstStyle>
          <a:p>
            <a:pPr>
              <a:defRPr/>
            </a:pPr>
            <a:fld id="{09C7DACF-D451-4076-A20A-C435707D29B4}" type="slidenum">
              <a:rPr lang="ru-RU"/>
              <a:pPr>
                <a:defRPr/>
              </a:pPr>
              <a:t>‹#›</a:t>
            </a:fld>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2"/>
          <p:cNvSpPr>
            <a:spLocks noGrp="1" noChangeArrowheads="1"/>
          </p:cNvSpPr>
          <p:nvPr>
            <p:ph type="sldNum" sz="quarter" idx="10"/>
          </p:nvPr>
        </p:nvSpPr>
        <p:spPr>
          <a:ln/>
        </p:spPr>
        <p:txBody>
          <a:bodyPr/>
          <a:lstStyle>
            <a:lvl1pPr>
              <a:defRPr/>
            </a:lvl1pPr>
          </a:lstStyle>
          <a:p>
            <a:pPr>
              <a:defRPr/>
            </a:pPr>
            <a:fld id="{B1F4BF16-669F-4D1C-B146-0F2E9F094D2B}" type="slidenum">
              <a:rPr lang="ru-RU"/>
              <a:pPr>
                <a:defRPr/>
              </a:pPr>
              <a:t>‹#›</a:t>
            </a:fld>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2"/>
          <p:cNvSpPr>
            <a:spLocks noGrp="1" noChangeArrowheads="1"/>
          </p:cNvSpPr>
          <p:nvPr>
            <p:ph type="sldNum" sz="quarter" idx="10"/>
          </p:nvPr>
        </p:nvSpPr>
        <p:spPr>
          <a:ln/>
        </p:spPr>
        <p:txBody>
          <a:bodyPr/>
          <a:lstStyle>
            <a:lvl1pPr>
              <a:defRPr/>
            </a:lvl1pPr>
          </a:lstStyle>
          <a:p>
            <a:pPr>
              <a:defRPr/>
            </a:pPr>
            <a:fld id="{559BA8FB-A733-4521-BCDA-D0575982E61C}" type="slidenum">
              <a:rPr lang="ru-RU"/>
              <a:pPr>
                <a:defRPr/>
              </a:pPr>
              <a:t>‹#›</a:t>
            </a:fld>
            <a:endParaRPr lang="ru-R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1640DFCE-A4F3-47ED-BB4B-15FAB653C78A}" type="slidenum">
              <a:rPr lang="ru-RU"/>
              <a:pPr>
                <a:defRPr/>
              </a:pPr>
              <a:t>‹#›</a:t>
            </a:fld>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3F8DDAF8-E147-472F-B03F-64207742A6EA}" type="slidenum">
              <a:rPr lang="ru-RU"/>
              <a:pPr>
                <a:defRPr/>
              </a:pPr>
              <a:t>‹#›</a:t>
            </a:fld>
            <a:endParaRPr lang="ru-RU"/>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7628C0AD-5513-4C52-B169-C637A2C55284}" type="slidenum">
              <a:rPr lang="ru-RU"/>
              <a:pPr>
                <a:defRPr/>
              </a:pPr>
              <a:t>‹#›</a:t>
            </a:fld>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1FE1767C-E53A-4AD5-AFBF-2A65B253752F}" type="slidenum">
              <a:rPr lang="ru-RU"/>
              <a:pPr>
                <a:defRPr/>
              </a:pPr>
              <a:t>‹#›</a:t>
            </a:fld>
            <a:endParaRPr lang="ru-RU"/>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0"/>
            <a:ext cx="2286000" cy="63261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0" y="0"/>
            <a:ext cx="6705600" cy="63261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3FD58468-8EAC-4F0D-A1B5-9F25C52A862F}" type="slidenum">
              <a:rPr lang="ru-RU"/>
              <a:pPr>
                <a:defRPr/>
              </a:pPr>
              <a:t>‹#›</a:t>
            </a:fld>
            <a:endParaRPr lang="ru-RU"/>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21"/>
          <p:cNvSpPr>
            <a:spLocks noGrp="1" noChangeArrowheads="1"/>
          </p:cNvSpPr>
          <p:nvPr>
            <p:ph type="sldNum" sz="quarter" idx="10"/>
          </p:nvPr>
        </p:nvSpPr>
        <p:spPr>
          <a:ln/>
        </p:spPr>
        <p:txBody>
          <a:bodyPr/>
          <a:lstStyle>
            <a:lvl1pPr>
              <a:defRPr/>
            </a:lvl1pPr>
          </a:lstStyle>
          <a:p>
            <a:pPr>
              <a:defRPr/>
            </a:pPr>
            <a:fld id="{73B31C4E-75D1-4182-BF39-E600827655A7}" type="slidenum">
              <a:rPr lang="ru-RU"/>
              <a:pPr>
                <a:defRPr/>
              </a:pPr>
              <a:t>‹#›</a:t>
            </a:fld>
            <a:endParaRPr lang="ru-RU"/>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
          <p:cNvSpPr>
            <a:spLocks noGrp="1" noChangeArrowheads="1"/>
          </p:cNvSpPr>
          <p:nvPr>
            <p:ph type="sldNum" sz="quarter" idx="10"/>
          </p:nvPr>
        </p:nvSpPr>
        <p:spPr>
          <a:ln/>
        </p:spPr>
        <p:txBody>
          <a:bodyPr/>
          <a:lstStyle>
            <a:lvl1pPr>
              <a:defRPr/>
            </a:lvl1pPr>
          </a:lstStyle>
          <a:p>
            <a:pPr>
              <a:defRPr/>
            </a:pPr>
            <a:fld id="{C3E811F8-0E62-450D-959C-6581EC627E0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A83CC1C8-0F71-421E-8789-2691CEA68CB0}" type="slidenum">
              <a:rPr lang="en-US"/>
              <a:pPr>
                <a:defRPr/>
              </a:pPr>
              <a:t>‹#›</a:t>
            </a:fld>
            <a:endParaRPr lang="ru-RU"/>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1"/>
          <p:cNvSpPr>
            <a:spLocks noGrp="1" noChangeArrowheads="1"/>
          </p:cNvSpPr>
          <p:nvPr>
            <p:ph type="sldNum" sz="quarter" idx="10"/>
          </p:nvPr>
        </p:nvSpPr>
        <p:spPr>
          <a:ln/>
        </p:spPr>
        <p:txBody>
          <a:bodyPr/>
          <a:lstStyle>
            <a:lvl1pPr>
              <a:defRPr/>
            </a:lvl1pPr>
          </a:lstStyle>
          <a:p>
            <a:pPr>
              <a:defRPr/>
            </a:pPr>
            <a:fld id="{D43EEFF3-3EB7-4208-AC2E-06C7F797F23B}" type="slidenum">
              <a:rPr lang="ru-RU"/>
              <a:pPr>
                <a:defRPr/>
              </a:pPr>
              <a:t>‹#›</a:t>
            </a:fld>
            <a:endParaRPr lang="ru-RU"/>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1"/>
          <p:cNvSpPr>
            <a:spLocks noGrp="1" noChangeArrowheads="1"/>
          </p:cNvSpPr>
          <p:nvPr>
            <p:ph type="sldNum" sz="quarter" idx="10"/>
          </p:nvPr>
        </p:nvSpPr>
        <p:spPr>
          <a:ln/>
        </p:spPr>
        <p:txBody>
          <a:bodyPr/>
          <a:lstStyle>
            <a:lvl1pPr>
              <a:defRPr/>
            </a:lvl1pPr>
          </a:lstStyle>
          <a:p>
            <a:pPr>
              <a:defRPr/>
            </a:pPr>
            <a:fld id="{C179724D-8879-4A92-8543-65FF480CA9BF}" type="slidenum">
              <a:rPr lang="ru-RU"/>
              <a:pPr>
                <a:defRPr/>
              </a:pPr>
              <a:t>‹#›</a:t>
            </a:fld>
            <a:endParaRPr lang="ru-RU"/>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1"/>
          <p:cNvSpPr>
            <a:spLocks noGrp="1" noChangeArrowheads="1"/>
          </p:cNvSpPr>
          <p:nvPr>
            <p:ph type="sldNum" sz="quarter" idx="10"/>
          </p:nvPr>
        </p:nvSpPr>
        <p:spPr>
          <a:ln/>
        </p:spPr>
        <p:txBody>
          <a:bodyPr/>
          <a:lstStyle>
            <a:lvl1pPr>
              <a:defRPr/>
            </a:lvl1pPr>
          </a:lstStyle>
          <a:p>
            <a:pPr>
              <a:defRPr/>
            </a:pPr>
            <a:fld id="{A574E419-2A8E-4DAA-A377-0E4EA1F9DA2E}" type="slidenum">
              <a:rPr lang="ru-RU"/>
              <a:pPr>
                <a:defRPr/>
              </a:pPr>
              <a:t>‹#›</a:t>
            </a:fld>
            <a:endParaRPr lang="ru-RU"/>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1"/>
          <p:cNvSpPr>
            <a:spLocks noGrp="1" noChangeArrowheads="1"/>
          </p:cNvSpPr>
          <p:nvPr>
            <p:ph type="sldNum" sz="quarter" idx="10"/>
          </p:nvPr>
        </p:nvSpPr>
        <p:spPr>
          <a:ln/>
        </p:spPr>
        <p:txBody>
          <a:bodyPr/>
          <a:lstStyle>
            <a:lvl1pPr>
              <a:defRPr/>
            </a:lvl1pPr>
          </a:lstStyle>
          <a:p>
            <a:pPr>
              <a:defRPr/>
            </a:pPr>
            <a:fld id="{062DD52D-F451-4B7C-879E-1824A2D83101}" type="slidenum">
              <a:rPr lang="ru-RU"/>
              <a:pPr>
                <a:defRPr/>
              </a:pPr>
              <a:t>‹#›</a:t>
            </a:fld>
            <a:endParaRPr lang="ru-RU"/>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37900504-BE32-46E3-AD8B-CD73051962F8}" type="slidenum">
              <a:rPr lang="ru-RU"/>
              <a:pPr>
                <a:defRPr/>
              </a:pPr>
              <a:t>‹#›</a:t>
            </a:fld>
            <a:endParaRPr lang="ru-RU"/>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1"/>
          <p:cNvSpPr>
            <a:spLocks noGrp="1" noChangeArrowheads="1"/>
          </p:cNvSpPr>
          <p:nvPr>
            <p:ph type="sldNum" sz="quarter" idx="10"/>
          </p:nvPr>
        </p:nvSpPr>
        <p:spPr>
          <a:ln/>
        </p:spPr>
        <p:txBody>
          <a:bodyPr/>
          <a:lstStyle>
            <a:lvl1pPr>
              <a:defRPr/>
            </a:lvl1pPr>
          </a:lstStyle>
          <a:p>
            <a:pPr>
              <a:defRPr/>
            </a:pPr>
            <a:fld id="{1FB46BC3-32F8-426C-ADDB-997F1979018D}" type="slidenum">
              <a:rPr lang="ru-RU"/>
              <a:pPr>
                <a:defRPr/>
              </a:pPr>
              <a:t>‹#›</a:t>
            </a:fld>
            <a:endParaRPr lang="ru-RU"/>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1"/>
          <p:cNvSpPr>
            <a:spLocks noGrp="1" noChangeArrowheads="1"/>
          </p:cNvSpPr>
          <p:nvPr>
            <p:ph type="sldNum" sz="quarter" idx="10"/>
          </p:nvPr>
        </p:nvSpPr>
        <p:spPr>
          <a:ln/>
        </p:spPr>
        <p:txBody>
          <a:bodyPr/>
          <a:lstStyle>
            <a:lvl1pPr>
              <a:defRPr/>
            </a:lvl1pPr>
          </a:lstStyle>
          <a:p>
            <a:pPr>
              <a:defRPr/>
            </a:pPr>
            <a:fld id="{EE3F072C-EA70-4BB5-82E2-0CE66AE9C8C3}" type="slidenum">
              <a:rPr lang="ru-RU"/>
              <a:pPr>
                <a:defRPr/>
              </a:pPr>
              <a:t>‹#›</a:t>
            </a:fld>
            <a:endParaRPr lang="ru-RU"/>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
          <p:cNvSpPr>
            <a:spLocks noGrp="1" noChangeArrowheads="1"/>
          </p:cNvSpPr>
          <p:nvPr>
            <p:ph type="sldNum" sz="quarter" idx="10"/>
          </p:nvPr>
        </p:nvSpPr>
        <p:spPr>
          <a:ln/>
        </p:spPr>
        <p:txBody>
          <a:bodyPr/>
          <a:lstStyle>
            <a:lvl1pPr>
              <a:defRPr/>
            </a:lvl1pPr>
          </a:lstStyle>
          <a:p>
            <a:pPr>
              <a:defRPr/>
            </a:pPr>
            <a:fld id="{CCF72D04-788A-418E-B289-09EF80253E23}" type="slidenum">
              <a:rPr lang="ru-RU"/>
              <a:pPr>
                <a:defRPr/>
              </a:pPr>
              <a:t>‹#›</a:t>
            </a:fld>
            <a:endParaRPr lang="ru-RU"/>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972300" y="0"/>
            <a:ext cx="2171700" cy="6126163"/>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0"/>
            <a:ext cx="6362700" cy="61261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
          <p:cNvSpPr>
            <a:spLocks noGrp="1" noChangeArrowheads="1"/>
          </p:cNvSpPr>
          <p:nvPr>
            <p:ph type="sldNum" sz="quarter" idx="10"/>
          </p:nvPr>
        </p:nvSpPr>
        <p:spPr>
          <a:ln/>
        </p:spPr>
        <p:txBody>
          <a:bodyPr/>
          <a:lstStyle>
            <a:lvl1pPr>
              <a:defRPr/>
            </a:lvl1pPr>
          </a:lstStyle>
          <a:p>
            <a:pPr>
              <a:defRPr/>
            </a:pPr>
            <a:fld id="{D6F36150-5AD2-4067-8CB7-CF1AC553BCA2}" type="slidenum">
              <a:rPr lang="ru-RU"/>
              <a:pPr>
                <a:defRPr/>
              </a:pPr>
              <a:t>‹#›</a:t>
            </a:fld>
            <a:endParaRPr lang="ru-RU"/>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37"/>
          <p:cNvSpPr>
            <a:spLocks noGrp="1" noChangeArrowheads="1"/>
          </p:cNvSpPr>
          <p:nvPr>
            <p:ph type="sldNum" sz="quarter" idx="10"/>
          </p:nvPr>
        </p:nvSpPr>
        <p:spPr>
          <a:ln/>
        </p:spPr>
        <p:txBody>
          <a:bodyPr/>
          <a:lstStyle>
            <a:lvl1pPr>
              <a:defRPr/>
            </a:lvl1pPr>
          </a:lstStyle>
          <a:p>
            <a:pPr>
              <a:defRPr/>
            </a:pPr>
            <a:fld id="{D4942E01-E3BC-4321-9CCC-D4EE16CD2EE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sldNum" sz="quarter" idx="10"/>
          </p:nvPr>
        </p:nvSpPr>
        <p:spPr>
          <a:ln/>
        </p:spPr>
        <p:txBody>
          <a:bodyPr/>
          <a:lstStyle>
            <a:lvl1pPr>
              <a:defRPr/>
            </a:lvl1pPr>
          </a:lstStyle>
          <a:p>
            <a:pPr>
              <a:defRPr/>
            </a:pPr>
            <a:fld id="{2386DFAD-5AC3-46D9-B008-0140AF1B3018}" type="slidenum">
              <a:rPr lang="en-US"/>
              <a:pPr>
                <a:defRPr/>
              </a:pPr>
              <a:t>‹#›</a:t>
            </a:fld>
            <a:endParaRPr lang="ru-RU"/>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457200" y="1600200"/>
            <a:ext cx="82296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7"/>
          <p:cNvSpPr>
            <a:spLocks noGrp="1" noChangeArrowheads="1"/>
          </p:cNvSpPr>
          <p:nvPr>
            <p:ph type="sldNum" sz="quarter" idx="10"/>
          </p:nvPr>
        </p:nvSpPr>
        <p:spPr>
          <a:ln/>
        </p:spPr>
        <p:txBody>
          <a:bodyPr/>
          <a:lstStyle>
            <a:lvl1pPr>
              <a:defRPr/>
            </a:lvl1pPr>
          </a:lstStyle>
          <a:p>
            <a:pPr>
              <a:defRPr/>
            </a:pPr>
            <a:fld id="{D2C0ECF5-4F99-46C8-8B84-0875D11E2D40}" type="slidenum">
              <a:rPr lang="ru-RU"/>
              <a:pPr>
                <a:defRPr/>
              </a:pPr>
              <a:t>‹#›</a:t>
            </a:fld>
            <a:endParaRPr lang="ru-RU"/>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37"/>
          <p:cNvSpPr>
            <a:spLocks noGrp="1" noChangeArrowheads="1"/>
          </p:cNvSpPr>
          <p:nvPr>
            <p:ph type="sldNum" sz="quarter" idx="10"/>
          </p:nvPr>
        </p:nvSpPr>
        <p:spPr>
          <a:ln/>
        </p:spPr>
        <p:txBody>
          <a:bodyPr/>
          <a:lstStyle>
            <a:lvl1pPr>
              <a:defRPr/>
            </a:lvl1pPr>
          </a:lstStyle>
          <a:p>
            <a:pPr>
              <a:defRPr/>
            </a:pPr>
            <a:fld id="{FA832B6D-0001-43CF-BF92-1CAF1E6FC2EA}" type="slidenum">
              <a:rPr lang="ru-RU"/>
              <a:pPr>
                <a:defRPr/>
              </a:pPr>
              <a:t>‹#›</a:t>
            </a:fld>
            <a:endParaRPr lang="ru-RU"/>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7"/>
          <p:cNvSpPr>
            <a:spLocks noGrp="1" noChangeArrowheads="1"/>
          </p:cNvSpPr>
          <p:nvPr>
            <p:ph type="sldNum" sz="quarter" idx="10"/>
          </p:nvPr>
        </p:nvSpPr>
        <p:spPr>
          <a:ln/>
        </p:spPr>
        <p:txBody>
          <a:bodyPr/>
          <a:lstStyle>
            <a:lvl1pPr>
              <a:defRPr/>
            </a:lvl1pPr>
          </a:lstStyle>
          <a:p>
            <a:pPr>
              <a:defRPr/>
            </a:pPr>
            <a:fld id="{69674EE1-6BDC-49A6-8C57-ED96852F2AAA}" type="slidenum">
              <a:rPr lang="ru-RU"/>
              <a:pPr>
                <a:defRPr/>
              </a:pPr>
              <a:t>‹#›</a:t>
            </a:fld>
            <a:endParaRPr lang="ru-RU"/>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37"/>
          <p:cNvSpPr>
            <a:spLocks noGrp="1" noChangeArrowheads="1"/>
          </p:cNvSpPr>
          <p:nvPr>
            <p:ph type="sldNum" sz="quarter" idx="10"/>
          </p:nvPr>
        </p:nvSpPr>
        <p:spPr>
          <a:ln/>
        </p:spPr>
        <p:txBody>
          <a:bodyPr/>
          <a:lstStyle>
            <a:lvl1pPr>
              <a:defRPr/>
            </a:lvl1pPr>
          </a:lstStyle>
          <a:p>
            <a:pPr>
              <a:defRPr/>
            </a:pPr>
            <a:fld id="{F5FD035D-B00B-45B1-9ED1-934053FFE50C}" type="slidenum">
              <a:rPr lang="ru-RU"/>
              <a:pPr>
                <a:defRPr/>
              </a:pPr>
              <a:t>‹#›</a:t>
            </a:fld>
            <a:endParaRPr lang="ru-RU"/>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Rectangle 37"/>
          <p:cNvSpPr>
            <a:spLocks noGrp="1" noChangeArrowheads="1"/>
          </p:cNvSpPr>
          <p:nvPr>
            <p:ph type="sldNum" sz="quarter" idx="10"/>
          </p:nvPr>
        </p:nvSpPr>
        <p:spPr>
          <a:ln/>
        </p:spPr>
        <p:txBody>
          <a:bodyPr/>
          <a:lstStyle>
            <a:lvl1pPr>
              <a:defRPr/>
            </a:lvl1pPr>
          </a:lstStyle>
          <a:p>
            <a:pPr>
              <a:defRPr/>
            </a:pPr>
            <a:fld id="{5B3BF160-D9F3-4081-A477-75C27BC23DB4}" type="slidenum">
              <a:rPr lang="ru-RU"/>
              <a:pPr>
                <a:defRPr/>
              </a:pPr>
              <a:t>‹#›</a:t>
            </a:fld>
            <a:endParaRPr lang="ru-RU"/>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7"/>
          <p:cNvSpPr>
            <a:spLocks noGrp="1" noChangeArrowheads="1"/>
          </p:cNvSpPr>
          <p:nvPr>
            <p:ph type="sldNum" sz="quarter" idx="10"/>
          </p:nvPr>
        </p:nvSpPr>
        <p:spPr>
          <a:ln/>
        </p:spPr>
        <p:txBody>
          <a:bodyPr/>
          <a:lstStyle>
            <a:lvl1pPr>
              <a:defRPr/>
            </a:lvl1pPr>
          </a:lstStyle>
          <a:p>
            <a:pPr>
              <a:defRPr/>
            </a:pPr>
            <a:fld id="{485251E7-235B-461B-9195-200B5C6F9A88}" type="slidenum">
              <a:rPr lang="ru-RU"/>
              <a:pPr>
                <a:defRPr/>
              </a:pPr>
              <a:t>‹#›</a:t>
            </a:fld>
            <a:endParaRPr lang="ru-RU"/>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a:prstGeom prst="rect">
            <a:avLst/>
          </a:prstGeo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7"/>
          <p:cNvSpPr>
            <a:spLocks noGrp="1" noChangeArrowheads="1"/>
          </p:cNvSpPr>
          <p:nvPr>
            <p:ph type="sldNum" sz="quarter" idx="10"/>
          </p:nvPr>
        </p:nvSpPr>
        <p:spPr>
          <a:ln/>
        </p:spPr>
        <p:txBody>
          <a:bodyPr/>
          <a:lstStyle>
            <a:lvl1pPr>
              <a:defRPr/>
            </a:lvl1pPr>
          </a:lstStyle>
          <a:p>
            <a:pPr>
              <a:defRPr/>
            </a:pPr>
            <a:fld id="{36231B77-C72E-4416-97A0-060ECB411B4E}" type="slidenum">
              <a:rPr lang="ru-RU"/>
              <a:pPr>
                <a:defRPr/>
              </a:pPr>
              <a:t>‹#›</a:t>
            </a:fld>
            <a:endParaRPr lang="ru-RU"/>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a:prstGeom prst="rect">
            <a:avLst/>
          </a:prstGeo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7"/>
          <p:cNvSpPr>
            <a:spLocks noGrp="1" noChangeArrowheads="1"/>
          </p:cNvSpPr>
          <p:nvPr>
            <p:ph type="sldNum" sz="quarter" idx="10"/>
          </p:nvPr>
        </p:nvSpPr>
        <p:spPr>
          <a:ln/>
        </p:spPr>
        <p:txBody>
          <a:bodyPr/>
          <a:lstStyle>
            <a:lvl1pPr>
              <a:defRPr/>
            </a:lvl1pPr>
          </a:lstStyle>
          <a:p>
            <a:pPr>
              <a:defRPr/>
            </a:pPr>
            <a:fld id="{59432303-9DAD-473B-B226-6F0E95801084}" type="slidenum">
              <a:rPr lang="ru-RU"/>
              <a:pPr>
                <a:defRPr/>
              </a:pPr>
              <a:t>‹#›</a:t>
            </a:fld>
            <a:endParaRPr lang="ru-RU"/>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7"/>
          <p:cNvSpPr>
            <a:spLocks noGrp="1" noChangeArrowheads="1"/>
          </p:cNvSpPr>
          <p:nvPr>
            <p:ph type="sldNum" sz="quarter" idx="10"/>
          </p:nvPr>
        </p:nvSpPr>
        <p:spPr>
          <a:ln/>
        </p:spPr>
        <p:txBody>
          <a:bodyPr/>
          <a:lstStyle>
            <a:lvl1pPr>
              <a:defRPr/>
            </a:lvl1pPr>
          </a:lstStyle>
          <a:p>
            <a:pPr>
              <a:defRPr/>
            </a:pPr>
            <a:fld id="{40EEBE47-A7DA-4BCF-B104-94FC246FF043}" type="slidenum">
              <a:rPr lang="ru-RU"/>
              <a:pPr>
                <a:defRPr/>
              </a:pPr>
              <a:t>‹#›</a:t>
            </a:fld>
            <a:endParaRPr lang="ru-RU"/>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a:prstGeom prst="rect">
            <a:avLst/>
          </a:prstGeo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a:prstGeom prst="rect">
            <a:avLst/>
          </a:prstGeo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7"/>
          <p:cNvSpPr>
            <a:spLocks noGrp="1" noChangeArrowheads="1"/>
          </p:cNvSpPr>
          <p:nvPr>
            <p:ph type="sldNum" sz="quarter" idx="10"/>
          </p:nvPr>
        </p:nvSpPr>
        <p:spPr>
          <a:ln/>
        </p:spPr>
        <p:txBody>
          <a:bodyPr/>
          <a:lstStyle>
            <a:lvl1pPr>
              <a:defRPr/>
            </a:lvl1pPr>
          </a:lstStyle>
          <a:p>
            <a:pPr>
              <a:defRPr/>
            </a:pPr>
            <a:fld id="{9CA31FC5-19A7-4517-ADF8-7E7DDB793B8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1"/>
          <p:cNvSpPr>
            <a:spLocks noGrp="1" noChangeArrowheads="1"/>
          </p:cNvSpPr>
          <p:nvPr>
            <p:ph type="sldNum" sz="quarter" idx="10"/>
          </p:nvPr>
        </p:nvSpPr>
        <p:spPr>
          <a:ln/>
        </p:spPr>
        <p:txBody>
          <a:bodyPr/>
          <a:lstStyle>
            <a:lvl1pPr>
              <a:defRPr/>
            </a:lvl1pPr>
          </a:lstStyle>
          <a:p>
            <a:pPr>
              <a:defRPr/>
            </a:pPr>
            <a:fld id="{63CEA232-D4DA-4998-924F-A06B99203953}" type="slidenum">
              <a:rPr lang="en-US"/>
              <a:pPr>
                <a:defRPr/>
              </a:pPr>
              <a:t>‹#›</a:t>
            </a:fld>
            <a:endParaRPr lang="ru-RU"/>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FC78BB1F-99C3-4139-8DB2-CE42EBEC9270}" type="slidenum">
              <a:rPr lang="ru-RU"/>
              <a:pPr>
                <a:defRPr/>
              </a:pPr>
              <a:t>‹#›</a:t>
            </a:fld>
            <a:endParaRPr lang="ru-RU"/>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D5FEB1C8-B2B3-4491-8AEC-F214E1CB44E4}" type="slidenum">
              <a:rPr lang="ru-RU"/>
              <a:pPr>
                <a:defRPr/>
              </a:pPr>
              <a:t>‹#›</a:t>
            </a:fld>
            <a:endParaRPr lang="ru-RU"/>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2"/>
          <p:cNvSpPr>
            <a:spLocks noGrp="1" noChangeArrowheads="1"/>
          </p:cNvSpPr>
          <p:nvPr>
            <p:ph type="sldNum" sz="quarter" idx="10"/>
          </p:nvPr>
        </p:nvSpPr>
        <p:spPr>
          <a:ln/>
        </p:spPr>
        <p:txBody>
          <a:bodyPr/>
          <a:lstStyle>
            <a:lvl1pPr>
              <a:defRPr/>
            </a:lvl1pPr>
          </a:lstStyle>
          <a:p>
            <a:pPr>
              <a:defRPr/>
            </a:pPr>
            <a:fld id="{E83FBF13-0819-4CCA-AAAF-475AB19B131D}" type="slidenum">
              <a:rPr lang="ru-RU"/>
              <a:pPr>
                <a:defRPr/>
              </a:pPr>
              <a:t>‹#›</a:t>
            </a:fld>
            <a:endParaRPr lang="ru-RU"/>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0" y="1082675"/>
            <a:ext cx="892175"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1044575" y="1082675"/>
            <a:ext cx="892175" cy="5226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2"/>
          <p:cNvSpPr>
            <a:spLocks noGrp="1" noChangeArrowheads="1"/>
          </p:cNvSpPr>
          <p:nvPr>
            <p:ph type="sldNum" sz="quarter" idx="10"/>
          </p:nvPr>
        </p:nvSpPr>
        <p:spPr>
          <a:ln/>
        </p:spPr>
        <p:txBody>
          <a:bodyPr/>
          <a:lstStyle>
            <a:lvl1pPr>
              <a:defRPr/>
            </a:lvl1pPr>
          </a:lstStyle>
          <a:p>
            <a:pPr>
              <a:defRPr/>
            </a:pPr>
            <a:fld id="{56446AD2-8071-47F0-9F6B-4C0E75BFE840}" type="slidenum">
              <a:rPr lang="ru-RU"/>
              <a:pPr>
                <a:defRPr/>
              </a:pPr>
              <a:t>‹#›</a:t>
            </a:fld>
            <a:endParaRPr lang="ru-RU"/>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2"/>
          <p:cNvSpPr>
            <a:spLocks noGrp="1" noChangeArrowheads="1"/>
          </p:cNvSpPr>
          <p:nvPr>
            <p:ph type="sldNum" sz="quarter" idx="10"/>
          </p:nvPr>
        </p:nvSpPr>
        <p:spPr>
          <a:ln/>
        </p:spPr>
        <p:txBody>
          <a:bodyPr/>
          <a:lstStyle>
            <a:lvl1pPr>
              <a:defRPr/>
            </a:lvl1pPr>
          </a:lstStyle>
          <a:p>
            <a:pPr>
              <a:defRPr/>
            </a:pPr>
            <a:fld id="{653C562E-41F0-4E49-94CB-4C543F728551}" type="slidenum">
              <a:rPr lang="ru-RU"/>
              <a:pPr>
                <a:defRPr/>
              </a:pPr>
              <a:t>‹#›</a:t>
            </a:fld>
            <a:endParaRPr lang="ru-RU"/>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2"/>
          <p:cNvSpPr>
            <a:spLocks noGrp="1" noChangeArrowheads="1"/>
          </p:cNvSpPr>
          <p:nvPr>
            <p:ph type="sldNum" sz="quarter" idx="10"/>
          </p:nvPr>
        </p:nvSpPr>
        <p:spPr>
          <a:ln/>
        </p:spPr>
        <p:txBody>
          <a:bodyPr/>
          <a:lstStyle>
            <a:lvl1pPr>
              <a:defRPr/>
            </a:lvl1pPr>
          </a:lstStyle>
          <a:p>
            <a:pPr>
              <a:defRPr/>
            </a:pPr>
            <a:fld id="{08F8FA41-60DC-42B3-87D9-D3B6CD8ACE59}" type="slidenum">
              <a:rPr lang="ru-RU"/>
              <a:pPr>
                <a:defRPr/>
              </a:pPr>
              <a:t>‹#›</a:t>
            </a:fld>
            <a:endParaRPr lang="ru-RU"/>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0B82E495-984F-4FBD-8BD9-A1926D72AD19}" type="slidenum">
              <a:rPr lang="ru-RU"/>
              <a:pPr>
                <a:defRPr/>
              </a:pPr>
              <a:t>‹#›</a:t>
            </a:fld>
            <a:endParaRPr lang="ru-RU"/>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9EF12ACB-09AF-472C-B188-8EE0CC1BC43D}" type="slidenum">
              <a:rPr lang="ru-RU"/>
              <a:pPr>
                <a:defRPr/>
              </a:pPr>
              <a:t>‹#›</a:t>
            </a:fld>
            <a:endParaRPr lang="ru-RU"/>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2"/>
          <p:cNvSpPr>
            <a:spLocks noGrp="1" noChangeArrowheads="1"/>
          </p:cNvSpPr>
          <p:nvPr>
            <p:ph type="sldNum" sz="quarter" idx="10"/>
          </p:nvPr>
        </p:nvSpPr>
        <p:spPr>
          <a:ln/>
        </p:spPr>
        <p:txBody>
          <a:bodyPr/>
          <a:lstStyle>
            <a:lvl1pPr>
              <a:defRPr/>
            </a:lvl1pPr>
          </a:lstStyle>
          <a:p>
            <a:pPr>
              <a:defRPr/>
            </a:pPr>
            <a:fld id="{20A3FBB7-04B8-472C-8025-FCC7FA731548}" type="slidenum">
              <a:rPr lang="ru-RU"/>
              <a:pPr>
                <a:defRPr/>
              </a:pPr>
              <a:t>‹#›</a:t>
            </a:fld>
            <a:endParaRPr lang="ru-RU"/>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2"/>
          <p:cNvSpPr>
            <a:spLocks noGrp="1" noChangeArrowheads="1"/>
          </p:cNvSpPr>
          <p:nvPr>
            <p:ph type="sldNum" sz="quarter" idx="10"/>
          </p:nvPr>
        </p:nvSpPr>
        <p:spPr>
          <a:ln/>
        </p:spPr>
        <p:txBody>
          <a:bodyPr/>
          <a:lstStyle>
            <a:lvl1pPr>
              <a:defRPr/>
            </a:lvl1pPr>
          </a:lstStyle>
          <a:p>
            <a:pPr>
              <a:defRPr/>
            </a:pPr>
            <a:fld id="{421FEC4E-3849-4BAD-989B-02C3499F947C}"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image" Target="../media/image1.png"/><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0.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9.xml"/><Relationship Id="rId13" Type="http://schemas.openxmlformats.org/officeDocument/2006/relationships/theme" Target="../theme/theme11.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slideLayout" Target="../slideLayouts/slideLayout123.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 Id="rId14" Type="http://schemas.openxmlformats.org/officeDocument/2006/relationships/image" Target="../media/image1.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image" Target="../media/image1.png"/><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theme" Target="../theme/theme12.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2.xml"/><Relationship Id="rId13" Type="http://schemas.openxmlformats.org/officeDocument/2006/relationships/image" Target="../media/image1.png"/><Relationship Id="rId3" Type="http://schemas.openxmlformats.org/officeDocument/2006/relationships/slideLayout" Target="../slideLayouts/slideLayout137.xml"/><Relationship Id="rId7" Type="http://schemas.openxmlformats.org/officeDocument/2006/relationships/slideLayout" Target="../slideLayouts/slideLayout141.xml"/><Relationship Id="rId12" Type="http://schemas.openxmlformats.org/officeDocument/2006/relationships/theme" Target="../theme/theme13.xml"/><Relationship Id="rId2" Type="http://schemas.openxmlformats.org/officeDocument/2006/relationships/slideLayout" Target="../slideLayouts/slideLayout136.xml"/><Relationship Id="rId1" Type="http://schemas.openxmlformats.org/officeDocument/2006/relationships/slideLayout" Target="../slideLayouts/slideLayout135.xml"/><Relationship Id="rId6" Type="http://schemas.openxmlformats.org/officeDocument/2006/relationships/slideLayout" Target="../slideLayouts/slideLayout140.xml"/><Relationship Id="rId11" Type="http://schemas.openxmlformats.org/officeDocument/2006/relationships/slideLayout" Target="../slideLayouts/slideLayout145.xml"/><Relationship Id="rId5" Type="http://schemas.openxmlformats.org/officeDocument/2006/relationships/slideLayout" Target="../slideLayouts/slideLayout139.xml"/><Relationship Id="rId10" Type="http://schemas.openxmlformats.org/officeDocument/2006/relationships/slideLayout" Target="../slideLayouts/slideLayout144.xml"/><Relationship Id="rId4" Type="http://schemas.openxmlformats.org/officeDocument/2006/relationships/slideLayout" Target="../slideLayouts/slideLayout138.xml"/><Relationship Id="rId9" Type="http://schemas.openxmlformats.org/officeDocument/2006/relationships/slideLayout" Target="../slideLayouts/slideLayout143.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3.xml"/><Relationship Id="rId13" Type="http://schemas.openxmlformats.org/officeDocument/2006/relationships/image" Target="../media/image1.png"/><Relationship Id="rId3" Type="http://schemas.openxmlformats.org/officeDocument/2006/relationships/slideLayout" Target="../slideLayouts/slideLayout148.xml"/><Relationship Id="rId7" Type="http://schemas.openxmlformats.org/officeDocument/2006/relationships/slideLayout" Target="../slideLayouts/slideLayout152.xml"/><Relationship Id="rId12" Type="http://schemas.openxmlformats.org/officeDocument/2006/relationships/theme" Target="../theme/theme14.xml"/><Relationship Id="rId2" Type="http://schemas.openxmlformats.org/officeDocument/2006/relationships/slideLayout" Target="../slideLayouts/slideLayout147.xml"/><Relationship Id="rId1" Type="http://schemas.openxmlformats.org/officeDocument/2006/relationships/slideLayout" Target="../slideLayouts/slideLayout146.xml"/><Relationship Id="rId6" Type="http://schemas.openxmlformats.org/officeDocument/2006/relationships/slideLayout" Target="../slideLayouts/slideLayout151.xml"/><Relationship Id="rId11" Type="http://schemas.openxmlformats.org/officeDocument/2006/relationships/slideLayout" Target="../slideLayouts/slideLayout156.xml"/><Relationship Id="rId5" Type="http://schemas.openxmlformats.org/officeDocument/2006/relationships/slideLayout" Target="../slideLayouts/slideLayout150.xml"/><Relationship Id="rId10" Type="http://schemas.openxmlformats.org/officeDocument/2006/relationships/slideLayout" Target="../slideLayouts/slideLayout155.xml"/><Relationship Id="rId4" Type="http://schemas.openxmlformats.org/officeDocument/2006/relationships/slideLayout" Target="../slideLayouts/slideLayout149.xml"/><Relationship Id="rId9" Type="http://schemas.openxmlformats.org/officeDocument/2006/relationships/slideLayout" Target="../slideLayouts/slideLayout154.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4.xml"/><Relationship Id="rId13" Type="http://schemas.openxmlformats.org/officeDocument/2006/relationships/image" Target="../media/image1.png"/><Relationship Id="rId3" Type="http://schemas.openxmlformats.org/officeDocument/2006/relationships/slideLayout" Target="../slideLayouts/slideLayout159.xml"/><Relationship Id="rId7" Type="http://schemas.openxmlformats.org/officeDocument/2006/relationships/slideLayout" Target="../slideLayouts/slideLayout163.xml"/><Relationship Id="rId12" Type="http://schemas.openxmlformats.org/officeDocument/2006/relationships/theme" Target="../theme/theme15.xml"/><Relationship Id="rId2" Type="http://schemas.openxmlformats.org/officeDocument/2006/relationships/slideLayout" Target="../slideLayouts/slideLayout158.xml"/><Relationship Id="rId1" Type="http://schemas.openxmlformats.org/officeDocument/2006/relationships/slideLayout" Target="../slideLayouts/slideLayout157.xml"/><Relationship Id="rId6" Type="http://schemas.openxmlformats.org/officeDocument/2006/relationships/slideLayout" Target="../slideLayouts/slideLayout162.xml"/><Relationship Id="rId11" Type="http://schemas.openxmlformats.org/officeDocument/2006/relationships/slideLayout" Target="../slideLayouts/slideLayout167.xml"/><Relationship Id="rId5" Type="http://schemas.openxmlformats.org/officeDocument/2006/relationships/slideLayout" Target="../slideLayouts/slideLayout161.xml"/><Relationship Id="rId10" Type="http://schemas.openxmlformats.org/officeDocument/2006/relationships/slideLayout" Target="../slideLayouts/slideLayout166.xml"/><Relationship Id="rId4" Type="http://schemas.openxmlformats.org/officeDocument/2006/relationships/slideLayout" Target="../slideLayouts/slideLayout160.xml"/><Relationship Id="rId9" Type="http://schemas.openxmlformats.org/officeDocument/2006/relationships/slideLayout" Target="../slideLayouts/slideLayout165.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5.xml"/><Relationship Id="rId13" Type="http://schemas.openxmlformats.org/officeDocument/2006/relationships/theme" Target="../theme/theme16.xml"/><Relationship Id="rId3" Type="http://schemas.openxmlformats.org/officeDocument/2006/relationships/slideLayout" Target="../slideLayouts/slideLayout170.xml"/><Relationship Id="rId7" Type="http://schemas.openxmlformats.org/officeDocument/2006/relationships/slideLayout" Target="../slideLayouts/slideLayout174.xml"/><Relationship Id="rId12" Type="http://schemas.openxmlformats.org/officeDocument/2006/relationships/slideLayout" Target="../slideLayouts/slideLayout179.xml"/><Relationship Id="rId2" Type="http://schemas.openxmlformats.org/officeDocument/2006/relationships/slideLayout" Target="../slideLayouts/slideLayout169.xml"/><Relationship Id="rId1" Type="http://schemas.openxmlformats.org/officeDocument/2006/relationships/slideLayout" Target="../slideLayouts/slideLayout168.xml"/><Relationship Id="rId6" Type="http://schemas.openxmlformats.org/officeDocument/2006/relationships/slideLayout" Target="../slideLayouts/slideLayout173.xml"/><Relationship Id="rId11" Type="http://schemas.openxmlformats.org/officeDocument/2006/relationships/slideLayout" Target="../slideLayouts/slideLayout178.xml"/><Relationship Id="rId5" Type="http://schemas.openxmlformats.org/officeDocument/2006/relationships/slideLayout" Target="../slideLayouts/slideLayout172.xml"/><Relationship Id="rId10" Type="http://schemas.openxmlformats.org/officeDocument/2006/relationships/slideLayout" Target="../slideLayouts/slideLayout177.xml"/><Relationship Id="rId4" Type="http://schemas.openxmlformats.org/officeDocument/2006/relationships/slideLayout" Target="../slideLayouts/slideLayout171.xml"/><Relationship Id="rId9" Type="http://schemas.openxmlformats.org/officeDocument/2006/relationships/slideLayout" Target="../slideLayouts/slideLayout176.xml"/><Relationship Id="rId14" Type="http://schemas.openxmlformats.org/officeDocument/2006/relationships/image" Target="../media/image2.png"/></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7.xml"/><Relationship Id="rId13" Type="http://schemas.openxmlformats.org/officeDocument/2006/relationships/theme" Target="../theme/theme17.xml"/><Relationship Id="rId3" Type="http://schemas.openxmlformats.org/officeDocument/2006/relationships/slideLayout" Target="../slideLayouts/slideLayout182.xml"/><Relationship Id="rId7" Type="http://schemas.openxmlformats.org/officeDocument/2006/relationships/slideLayout" Target="../slideLayouts/slideLayout186.xml"/><Relationship Id="rId12" Type="http://schemas.openxmlformats.org/officeDocument/2006/relationships/slideLayout" Target="../slideLayouts/slideLayout191.xml"/><Relationship Id="rId2" Type="http://schemas.openxmlformats.org/officeDocument/2006/relationships/slideLayout" Target="../slideLayouts/slideLayout181.xml"/><Relationship Id="rId1" Type="http://schemas.openxmlformats.org/officeDocument/2006/relationships/slideLayout" Target="../slideLayouts/slideLayout180.xml"/><Relationship Id="rId6" Type="http://schemas.openxmlformats.org/officeDocument/2006/relationships/slideLayout" Target="../slideLayouts/slideLayout185.xml"/><Relationship Id="rId11" Type="http://schemas.openxmlformats.org/officeDocument/2006/relationships/slideLayout" Target="../slideLayouts/slideLayout190.xml"/><Relationship Id="rId5" Type="http://schemas.openxmlformats.org/officeDocument/2006/relationships/slideLayout" Target="../slideLayouts/slideLayout184.xml"/><Relationship Id="rId10" Type="http://schemas.openxmlformats.org/officeDocument/2006/relationships/slideLayout" Target="../slideLayouts/slideLayout189.xml"/><Relationship Id="rId4" Type="http://schemas.openxmlformats.org/officeDocument/2006/relationships/slideLayout" Target="../slideLayouts/slideLayout183.xml"/><Relationship Id="rId9" Type="http://schemas.openxmlformats.org/officeDocument/2006/relationships/slideLayout" Target="../slideLayouts/slideLayout188.xml"/><Relationship Id="rId14" Type="http://schemas.openxmlformats.org/officeDocument/2006/relationships/image" Target="../media/image1.png"/></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9.xml"/><Relationship Id="rId13" Type="http://schemas.openxmlformats.org/officeDocument/2006/relationships/image" Target="../media/image1.png"/><Relationship Id="rId3" Type="http://schemas.openxmlformats.org/officeDocument/2006/relationships/slideLayout" Target="../slideLayouts/slideLayout194.xml"/><Relationship Id="rId7" Type="http://schemas.openxmlformats.org/officeDocument/2006/relationships/slideLayout" Target="../slideLayouts/slideLayout198.xml"/><Relationship Id="rId12" Type="http://schemas.openxmlformats.org/officeDocument/2006/relationships/theme" Target="../theme/theme18.xml"/><Relationship Id="rId2" Type="http://schemas.openxmlformats.org/officeDocument/2006/relationships/slideLayout" Target="../slideLayouts/slideLayout193.xml"/><Relationship Id="rId1" Type="http://schemas.openxmlformats.org/officeDocument/2006/relationships/slideLayout" Target="../slideLayouts/slideLayout192.xml"/><Relationship Id="rId6" Type="http://schemas.openxmlformats.org/officeDocument/2006/relationships/slideLayout" Target="../slideLayouts/slideLayout197.xml"/><Relationship Id="rId11" Type="http://schemas.openxmlformats.org/officeDocument/2006/relationships/slideLayout" Target="../slideLayouts/slideLayout202.xml"/><Relationship Id="rId5" Type="http://schemas.openxmlformats.org/officeDocument/2006/relationships/slideLayout" Target="../slideLayouts/slideLayout196.xml"/><Relationship Id="rId10" Type="http://schemas.openxmlformats.org/officeDocument/2006/relationships/slideLayout" Target="../slideLayouts/slideLayout201.xml"/><Relationship Id="rId4" Type="http://schemas.openxmlformats.org/officeDocument/2006/relationships/slideLayout" Target="../slideLayouts/slideLayout195.xml"/><Relationship Id="rId9" Type="http://schemas.openxmlformats.org/officeDocument/2006/relationships/slideLayout" Target="../slideLayouts/slideLayout200.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10.xml"/><Relationship Id="rId13" Type="http://schemas.openxmlformats.org/officeDocument/2006/relationships/image" Target="../media/image1.png"/><Relationship Id="rId3" Type="http://schemas.openxmlformats.org/officeDocument/2006/relationships/slideLayout" Target="../slideLayouts/slideLayout205.xml"/><Relationship Id="rId7" Type="http://schemas.openxmlformats.org/officeDocument/2006/relationships/slideLayout" Target="../slideLayouts/slideLayout209.xml"/><Relationship Id="rId12" Type="http://schemas.openxmlformats.org/officeDocument/2006/relationships/theme" Target="../theme/theme19.xml"/><Relationship Id="rId2" Type="http://schemas.openxmlformats.org/officeDocument/2006/relationships/slideLayout" Target="../slideLayouts/slideLayout204.xml"/><Relationship Id="rId1" Type="http://schemas.openxmlformats.org/officeDocument/2006/relationships/slideLayout" Target="../slideLayouts/slideLayout203.xml"/><Relationship Id="rId6" Type="http://schemas.openxmlformats.org/officeDocument/2006/relationships/slideLayout" Target="../slideLayouts/slideLayout208.xml"/><Relationship Id="rId11" Type="http://schemas.openxmlformats.org/officeDocument/2006/relationships/slideLayout" Target="../slideLayouts/slideLayout213.xml"/><Relationship Id="rId5" Type="http://schemas.openxmlformats.org/officeDocument/2006/relationships/slideLayout" Target="../slideLayouts/slideLayout207.xml"/><Relationship Id="rId10" Type="http://schemas.openxmlformats.org/officeDocument/2006/relationships/slideLayout" Target="../slideLayouts/slideLayout212.xml"/><Relationship Id="rId4" Type="http://schemas.openxmlformats.org/officeDocument/2006/relationships/slideLayout" Target="../slideLayouts/slideLayout206.xml"/><Relationship Id="rId9" Type="http://schemas.openxmlformats.org/officeDocument/2006/relationships/slideLayout" Target="../slideLayouts/slideLayout21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21.xml"/><Relationship Id="rId13" Type="http://schemas.openxmlformats.org/officeDocument/2006/relationships/image" Target="../media/image1.png"/><Relationship Id="rId3" Type="http://schemas.openxmlformats.org/officeDocument/2006/relationships/slideLayout" Target="../slideLayouts/slideLayout216.xml"/><Relationship Id="rId7" Type="http://schemas.openxmlformats.org/officeDocument/2006/relationships/slideLayout" Target="../slideLayouts/slideLayout220.xml"/><Relationship Id="rId12" Type="http://schemas.openxmlformats.org/officeDocument/2006/relationships/theme" Target="../theme/theme20.xml"/><Relationship Id="rId2" Type="http://schemas.openxmlformats.org/officeDocument/2006/relationships/slideLayout" Target="../slideLayouts/slideLayout215.xml"/><Relationship Id="rId1" Type="http://schemas.openxmlformats.org/officeDocument/2006/relationships/slideLayout" Target="../slideLayouts/slideLayout214.xml"/><Relationship Id="rId6" Type="http://schemas.openxmlformats.org/officeDocument/2006/relationships/slideLayout" Target="../slideLayouts/slideLayout219.xml"/><Relationship Id="rId11" Type="http://schemas.openxmlformats.org/officeDocument/2006/relationships/slideLayout" Target="../slideLayouts/slideLayout224.xml"/><Relationship Id="rId5" Type="http://schemas.openxmlformats.org/officeDocument/2006/relationships/slideLayout" Target="../slideLayouts/slideLayout218.xml"/><Relationship Id="rId10" Type="http://schemas.openxmlformats.org/officeDocument/2006/relationships/slideLayout" Target="../slideLayouts/slideLayout223.xml"/><Relationship Id="rId4" Type="http://schemas.openxmlformats.org/officeDocument/2006/relationships/slideLayout" Target="../slideLayouts/slideLayout217.xml"/><Relationship Id="rId9" Type="http://schemas.openxmlformats.org/officeDocument/2006/relationships/slideLayout" Target="../slideLayouts/slideLayout222.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32.xml"/><Relationship Id="rId13" Type="http://schemas.openxmlformats.org/officeDocument/2006/relationships/image" Target="../media/image1.png"/><Relationship Id="rId3" Type="http://schemas.openxmlformats.org/officeDocument/2006/relationships/slideLayout" Target="../slideLayouts/slideLayout227.xml"/><Relationship Id="rId7" Type="http://schemas.openxmlformats.org/officeDocument/2006/relationships/slideLayout" Target="../slideLayouts/slideLayout231.xml"/><Relationship Id="rId12" Type="http://schemas.openxmlformats.org/officeDocument/2006/relationships/theme" Target="../theme/theme21.xml"/><Relationship Id="rId2" Type="http://schemas.openxmlformats.org/officeDocument/2006/relationships/slideLayout" Target="../slideLayouts/slideLayout226.xml"/><Relationship Id="rId1" Type="http://schemas.openxmlformats.org/officeDocument/2006/relationships/slideLayout" Target="../slideLayouts/slideLayout225.xml"/><Relationship Id="rId6" Type="http://schemas.openxmlformats.org/officeDocument/2006/relationships/slideLayout" Target="../slideLayouts/slideLayout230.xml"/><Relationship Id="rId11" Type="http://schemas.openxmlformats.org/officeDocument/2006/relationships/slideLayout" Target="../slideLayouts/slideLayout235.xml"/><Relationship Id="rId5" Type="http://schemas.openxmlformats.org/officeDocument/2006/relationships/slideLayout" Target="../slideLayouts/slideLayout229.xml"/><Relationship Id="rId10" Type="http://schemas.openxmlformats.org/officeDocument/2006/relationships/slideLayout" Target="../slideLayouts/slideLayout234.xml"/><Relationship Id="rId4" Type="http://schemas.openxmlformats.org/officeDocument/2006/relationships/slideLayout" Target="../slideLayouts/slideLayout228.xml"/><Relationship Id="rId9" Type="http://schemas.openxmlformats.org/officeDocument/2006/relationships/slideLayout" Target="../slideLayouts/slideLayout2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2.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image" Target="../media/image1.png"/><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image" Target="../media/image1.png"/><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0" y="1079500"/>
            <a:ext cx="9144000" cy="1528763"/>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 текста</a:t>
            </a:r>
          </a:p>
        </p:txBody>
      </p:sp>
      <p:grpSp>
        <p:nvGrpSpPr>
          <p:cNvPr id="1027" name="Group 3"/>
          <p:cNvGrpSpPr>
            <a:grpSpLocks/>
          </p:cNvGrpSpPr>
          <p:nvPr/>
        </p:nvGrpSpPr>
        <p:grpSpPr bwMode="auto">
          <a:xfrm>
            <a:off x="0" y="6318250"/>
            <a:ext cx="9144000" cy="539750"/>
            <a:chOff x="0" y="3974"/>
            <a:chExt cx="5760" cy="340"/>
          </a:xfrm>
        </p:grpSpPr>
        <p:sp>
          <p:nvSpPr>
            <p:cNvPr id="399364"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399365"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399366"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399367"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399368"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399369"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31" name="Rectangle 10"/>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399371" name="Rectangle 11"/>
          <p:cNvSpPr>
            <a:spLocks noGrp="1" noChangeArrowheads="1"/>
          </p:cNvSpPr>
          <p:nvPr>
            <p:ph type="sldNum" sz="quarter" idx="4"/>
          </p:nvPr>
        </p:nvSpPr>
        <p:spPr bwMode="auto">
          <a:xfrm>
            <a:off x="358775" y="6381750"/>
            <a:ext cx="1487488"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32587D4A-D8EF-4171-9525-1BA21B03D65B}" type="slidenum">
              <a:rPr lang="en-US"/>
              <a:pPr>
                <a:defRPr/>
              </a:pPr>
              <a:t>‹#›</a:t>
            </a:fld>
            <a:endParaRPr lang="ru-RU"/>
          </a:p>
        </p:txBody>
      </p:sp>
      <p:sp>
        <p:nvSpPr>
          <p:cNvPr id="399374" name="Line 14"/>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399375" name="Line 15"/>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1035" name="Picture 30" descr="logo-ogk-2"/>
          <p:cNvPicPr>
            <a:picLocks noChangeAspect="1" noChangeArrowheads="1"/>
          </p:cNvPicPr>
          <p:nvPr/>
        </p:nvPicPr>
        <p:blipFill>
          <a:blip r:embed="rId14"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667" r:id="rId1"/>
    <p:sldLayoutId id="2147509668" r:id="rId2"/>
    <p:sldLayoutId id="2147509669" r:id="rId3"/>
    <p:sldLayoutId id="2147509670" r:id="rId4"/>
    <p:sldLayoutId id="2147509671" r:id="rId5"/>
    <p:sldLayoutId id="2147509672" r:id="rId6"/>
    <p:sldLayoutId id="2147509673" r:id="rId7"/>
    <p:sldLayoutId id="2147509674" r:id="rId8"/>
    <p:sldLayoutId id="2147509675" r:id="rId9"/>
    <p:sldLayoutId id="2147509676" r:id="rId10"/>
    <p:sldLayoutId id="2147509677" r:id="rId11"/>
    <p:sldLayoutId id="2147509678" r:id="rId12"/>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defRPr>
      </a:lvl2pPr>
      <a:lvl3pPr marL="1235075" indent="-228600" algn="l" rtl="0" eaLnBrk="0" fontAlgn="base" hangingPunct="0">
        <a:spcBef>
          <a:spcPct val="20000"/>
        </a:spcBef>
        <a:spcAft>
          <a:spcPct val="0"/>
        </a:spcAft>
        <a:buChar char="•"/>
        <a:defRPr sz="2400">
          <a:solidFill>
            <a:schemeClr val="tx1"/>
          </a:solidFill>
          <a:latin typeface="Arial" charset="0"/>
        </a:defRPr>
      </a:lvl3pPr>
      <a:lvl4pPr marL="1643063"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bwMode="auto">
          <a:xfrm>
            <a:off x="0" y="1079500"/>
            <a:ext cx="9144000" cy="1528763"/>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 текста</a:t>
            </a:r>
          </a:p>
        </p:txBody>
      </p:sp>
      <p:sp>
        <p:nvSpPr>
          <p:cNvPr id="646147" name="Rectangle 3"/>
          <p:cNvSpPr>
            <a:spLocks noChangeArrowheads="1"/>
          </p:cNvSpPr>
          <p:nvPr/>
        </p:nvSpPr>
        <p:spPr bwMode="auto">
          <a:xfrm>
            <a:off x="1939925" y="2606675"/>
            <a:ext cx="7204075" cy="3713163"/>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10244" name="Group 4"/>
          <p:cNvGrpSpPr>
            <a:grpSpLocks/>
          </p:cNvGrpSpPr>
          <p:nvPr/>
        </p:nvGrpSpPr>
        <p:grpSpPr bwMode="auto">
          <a:xfrm>
            <a:off x="0" y="6318250"/>
            <a:ext cx="9144000" cy="539750"/>
            <a:chOff x="0" y="3974"/>
            <a:chExt cx="5760" cy="340"/>
          </a:xfrm>
        </p:grpSpPr>
        <p:sp>
          <p:nvSpPr>
            <p:cNvPr id="646149" name="Rectangle 5"/>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46150" name="Rectangle 6"/>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646151" name="Line 7"/>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646152" name="Rectangle 8"/>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46153" name="Rectangle 9"/>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646154" name="Line 10"/>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248" name="Rectangle 11"/>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646156" name="Rectangle 12"/>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C0EA72EB-D766-4835-AC3A-3F8588F78E78}" type="slidenum">
              <a:rPr lang="ru-RU"/>
              <a:pPr>
                <a:defRPr/>
              </a:pPr>
              <a:t>‹#›</a:t>
            </a:fld>
            <a:endParaRPr lang="ru-RU"/>
          </a:p>
        </p:txBody>
      </p:sp>
      <p:sp>
        <p:nvSpPr>
          <p:cNvPr id="646158" name="Line 14"/>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646159" name="Line 15"/>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10252"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67" r:id="rId1"/>
    <p:sldLayoutId id="2147509768" r:id="rId2"/>
    <p:sldLayoutId id="2147509769" r:id="rId3"/>
    <p:sldLayoutId id="2147509770" r:id="rId4"/>
    <p:sldLayoutId id="2147509771" r:id="rId5"/>
    <p:sldLayoutId id="2147509772" r:id="rId6"/>
    <p:sldLayoutId id="2147509773" r:id="rId7"/>
    <p:sldLayoutId id="2147509774" r:id="rId8"/>
    <p:sldLayoutId id="2147509775" r:id="rId9"/>
    <p:sldLayoutId id="2147509776" r:id="rId10"/>
    <p:sldLayoutId id="2147509777"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cs typeface="+mn-cs"/>
        </a:defRPr>
      </a:lvl2pPr>
      <a:lvl3pPr marL="1235075" indent="-228600" algn="l" rtl="0" eaLnBrk="0" fontAlgn="base" hangingPunct="0">
        <a:spcBef>
          <a:spcPct val="20000"/>
        </a:spcBef>
        <a:spcAft>
          <a:spcPct val="0"/>
        </a:spcAft>
        <a:buChar char="•"/>
        <a:defRPr sz="2400">
          <a:solidFill>
            <a:schemeClr val="tx1"/>
          </a:solidFill>
          <a:latin typeface="Arial" charset="0"/>
          <a:cs typeface="+mn-cs"/>
        </a:defRPr>
      </a:lvl3pPr>
      <a:lvl4pPr marL="1643063"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52290"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grpSp>
        <p:nvGrpSpPr>
          <p:cNvPr id="11267" name="Group 3"/>
          <p:cNvGrpSpPr>
            <a:grpSpLocks/>
          </p:cNvGrpSpPr>
          <p:nvPr/>
        </p:nvGrpSpPr>
        <p:grpSpPr bwMode="auto">
          <a:xfrm>
            <a:off x="0" y="6318250"/>
            <a:ext cx="9144000" cy="539750"/>
            <a:chOff x="0" y="3974"/>
            <a:chExt cx="5760" cy="340"/>
          </a:xfrm>
        </p:grpSpPr>
        <p:sp>
          <p:nvSpPr>
            <p:cNvPr id="652292"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52293"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652294"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652295"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52296"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652297"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1271" name="Rectangle 10"/>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652300" name="Rectangle 12"/>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652301" name="Line 13"/>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652302" name="Line 14"/>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652306" name="Rectangle 18"/>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E4B8AE0A-5CE8-41E3-AF4D-6E8C511C2974}" type="slidenum">
              <a:rPr lang="en-US"/>
              <a:pPr>
                <a:defRPr/>
              </a:pPr>
              <a:t>‹#›</a:t>
            </a:fld>
            <a:endParaRPr lang="en-US"/>
          </a:p>
        </p:txBody>
      </p:sp>
      <p:pic>
        <p:nvPicPr>
          <p:cNvPr id="11276" name="Picture 30" descr="logo-ogk-2"/>
          <p:cNvPicPr>
            <a:picLocks noChangeAspect="1" noChangeArrowheads="1"/>
          </p:cNvPicPr>
          <p:nvPr/>
        </p:nvPicPr>
        <p:blipFill>
          <a:blip r:embed="rId14"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78" r:id="rId1"/>
    <p:sldLayoutId id="2147509779" r:id="rId2"/>
    <p:sldLayoutId id="2147509780" r:id="rId3"/>
    <p:sldLayoutId id="2147509781" r:id="rId4"/>
    <p:sldLayoutId id="2147509782" r:id="rId5"/>
    <p:sldLayoutId id="2147509783" r:id="rId6"/>
    <p:sldLayoutId id="2147509784" r:id="rId7"/>
    <p:sldLayoutId id="2147509785" r:id="rId8"/>
    <p:sldLayoutId id="2147509786" r:id="rId9"/>
    <p:sldLayoutId id="2147509787" r:id="rId10"/>
    <p:sldLayoutId id="2147509788" r:id="rId11"/>
    <p:sldLayoutId id="2147509789" r:id="rId12"/>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57410" name="Rectangle 2"/>
          <p:cNvSpPr>
            <a:spLocks noChangeArrowheads="1"/>
          </p:cNvSpPr>
          <p:nvPr/>
        </p:nvSpPr>
        <p:spPr bwMode="auto">
          <a:xfrm>
            <a:off x="1935163" y="1077913"/>
            <a:ext cx="7208837" cy="5262562"/>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12291" name="Group 3"/>
          <p:cNvGrpSpPr>
            <a:grpSpLocks/>
          </p:cNvGrpSpPr>
          <p:nvPr/>
        </p:nvGrpSpPr>
        <p:grpSpPr bwMode="auto">
          <a:xfrm>
            <a:off x="0" y="6318250"/>
            <a:ext cx="9144000" cy="539750"/>
            <a:chOff x="0" y="3974"/>
            <a:chExt cx="5760" cy="340"/>
          </a:xfrm>
        </p:grpSpPr>
        <p:sp>
          <p:nvSpPr>
            <p:cNvPr id="657412"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57413"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657414"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657415"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57416"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657417"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2295" name="Rectangle 10"/>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2296" name="Rectangle 11"/>
          <p:cNvSpPr>
            <a:spLocks noGrp="1" noChangeArrowheads="1"/>
          </p:cNvSpPr>
          <p:nvPr>
            <p:ph type="body" idx="1"/>
          </p:nvPr>
        </p:nvSpPr>
        <p:spPr bwMode="auto">
          <a:xfrm>
            <a:off x="0" y="1082675"/>
            <a:ext cx="1936750" cy="5226050"/>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a:t>
            </a:r>
          </a:p>
          <a:p>
            <a:pPr lvl="0"/>
            <a:r>
              <a:rPr lang="ru-RU" smtClean="0"/>
              <a:t>текста</a:t>
            </a:r>
          </a:p>
        </p:txBody>
      </p:sp>
      <p:sp>
        <p:nvSpPr>
          <p:cNvPr id="657420" name="Rectangle 12"/>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5DC704DE-FCBB-4870-872F-736331F0D107}" type="slidenum">
              <a:rPr lang="ru-RU"/>
              <a:pPr>
                <a:defRPr/>
              </a:pPr>
              <a:t>‹#›</a:t>
            </a:fld>
            <a:endParaRPr lang="ru-RU"/>
          </a:p>
        </p:txBody>
      </p:sp>
      <p:sp>
        <p:nvSpPr>
          <p:cNvPr id="657422" name="Rectangle 14"/>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657423" name="Line 15"/>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657424" name="Line 16"/>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12301"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90" r:id="rId1"/>
    <p:sldLayoutId id="2147509791" r:id="rId2"/>
    <p:sldLayoutId id="2147509792" r:id="rId3"/>
    <p:sldLayoutId id="2147509793" r:id="rId4"/>
    <p:sldLayoutId id="2147509794" r:id="rId5"/>
    <p:sldLayoutId id="2147509795" r:id="rId6"/>
    <p:sldLayoutId id="2147509796" r:id="rId7"/>
    <p:sldLayoutId id="2147509797" r:id="rId8"/>
    <p:sldLayoutId id="2147509798" r:id="rId9"/>
    <p:sldLayoutId id="2147509799" r:id="rId10"/>
    <p:sldLayoutId id="2147509800"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cs typeface="+mn-cs"/>
        </a:defRPr>
      </a:lvl2pPr>
      <a:lvl3pPr marL="1235075" indent="-228600" algn="l" rtl="0" eaLnBrk="0" fontAlgn="base" hangingPunct="0">
        <a:spcBef>
          <a:spcPct val="20000"/>
        </a:spcBef>
        <a:spcAft>
          <a:spcPct val="0"/>
        </a:spcAft>
        <a:buChar char="•"/>
        <a:defRPr sz="2400">
          <a:solidFill>
            <a:schemeClr val="tx1"/>
          </a:solidFill>
          <a:latin typeface="Arial" charset="0"/>
          <a:cs typeface="+mn-cs"/>
        </a:defRPr>
      </a:lvl3pPr>
      <a:lvl4pPr marL="1643063"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55746"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sp>
        <p:nvSpPr>
          <p:cNvPr id="1055747" name="Rectangle 3"/>
          <p:cNvSpPr>
            <a:spLocks noChangeArrowheads="1"/>
          </p:cNvSpPr>
          <p:nvPr/>
        </p:nvSpPr>
        <p:spPr bwMode="auto">
          <a:xfrm>
            <a:off x="0" y="6318250"/>
            <a:ext cx="1936750" cy="53975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055748" name="Rectangle 4"/>
          <p:cNvSpPr>
            <a:spLocks noChangeArrowheads="1"/>
          </p:cNvSpPr>
          <p:nvPr/>
        </p:nvSpPr>
        <p:spPr bwMode="auto">
          <a:xfrm>
            <a:off x="1943100" y="6318250"/>
            <a:ext cx="7200900" cy="53975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055749" name="Line 5"/>
          <p:cNvSpPr>
            <a:spLocks noChangeShapeType="1"/>
          </p:cNvSpPr>
          <p:nvPr/>
        </p:nvSpPr>
        <p:spPr bwMode="auto">
          <a:xfrm>
            <a:off x="1936750" y="6318250"/>
            <a:ext cx="0" cy="53975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0" name="Rectangle 6"/>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055751" name="Rectangle 7"/>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055752" name="Line 8"/>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3321" name="Rectangle 9"/>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055754" name="Rectangle 10"/>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1055755" name="Line 11"/>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6" name="Line 12"/>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8" name="Rectangle 14"/>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endParaRPr lang="en-US"/>
          </a:p>
        </p:txBody>
      </p:sp>
      <p:sp>
        <p:nvSpPr>
          <p:cNvPr id="1055759" name="Rectangle 15"/>
          <p:cNvSpPr>
            <a:spLocks noChangeArrowheads="1"/>
          </p:cNvSpPr>
          <p:nvPr/>
        </p:nvSpPr>
        <p:spPr bwMode="auto">
          <a:xfrm>
            <a:off x="204788" y="6362700"/>
            <a:ext cx="1487487" cy="476250"/>
          </a:xfrm>
          <a:prstGeom prst="rect">
            <a:avLst/>
          </a:prstGeom>
          <a:noFill/>
          <a:ln w="9525">
            <a:noFill/>
            <a:miter lim="800000"/>
            <a:headEnd/>
            <a:tailEnd/>
          </a:ln>
          <a:effectLst/>
        </p:spPr>
        <p:txBody>
          <a:bodyPr lIns="0" tIns="0" rIns="0" bIns="0" anchor="ctr"/>
          <a:lstStyle/>
          <a:p>
            <a:pPr>
              <a:defRPr/>
            </a:pPr>
            <a:fld id="{A06DBA44-380B-43CA-A0E9-570E0634BA57}" type="slidenum">
              <a:rPr lang="en-US" sz="2000" b="1"/>
              <a:pPr>
                <a:defRPr/>
              </a:pPr>
              <a:t>‹#›</a:t>
            </a:fld>
            <a:endParaRPr lang="en-US" sz="2000" b="1"/>
          </a:p>
        </p:txBody>
      </p:sp>
      <p:pic>
        <p:nvPicPr>
          <p:cNvPr id="13327"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01" r:id="rId1"/>
    <p:sldLayoutId id="2147509802" r:id="rId2"/>
    <p:sldLayoutId id="2147509803" r:id="rId3"/>
    <p:sldLayoutId id="2147509804" r:id="rId4"/>
    <p:sldLayoutId id="2147509805" r:id="rId5"/>
    <p:sldLayoutId id="2147509806" r:id="rId6"/>
    <p:sldLayoutId id="2147509807" r:id="rId7"/>
    <p:sldLayoutId id="2147509808" r:id="rId8"/>
    <p:sldLayoutId id="2147509809" r:id="rId9"/>
    <p:sldLayoutId id="2147509810" r:id="rId10"/>
    <p:sldLayoutId id="2147509811"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404930"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grpSp>
        <p:nvGrpSpPr>
          <p:cNvPr id="14339" name="Group 3"/>
          <p:cNvGrpSpPr>
            <a:grpSpLocks/>
          </p:cNvGrpSpPr>
          <p:nvPr/>
        </p:nvGrpSpPr>
        <p:grpSpPr bwMode="auto">
          <a:xfrm>
            <a:off x="0" y="6318250"/>
            <a:ext cx="9144000" cy="539750"/>
            <a:chOff x="0" y="3974"/>
            <a:chExt cx="5760" cy="340"/>
          </a:xfrm>
        </p:grpSpPr>
        <p:sp>
          <p:nvSpPr>
            <p:cNvPr id="1404932"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404933"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404934"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1404935"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404936"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404937"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4343" name="Rectangle 10"/>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404939" name="Rectangle 11"/>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1404940" name="Line 12"/>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404941" name="Line 13"/>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404943" name="Rectangle 15"/>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4AFF5B0A-DB70-445B-8D7A-1E334039907E}" type="slidenum">
              <a:rPr lang="en-US"/>
              <a:pPr>
                <a:defRPr/>
              </a:pPr>
              <a:t>‹#›</a:t>
            </a:fld>
            <a:endParaRPr lang="en-US"/>
          </a:p>
        </p:txBody>
      </p:sp>
      <p:sp>
        <p:nvSpPr>
          <p:cNvPr id="1404944" name="Rectangle 16"/>
          <p:cNvSpPr>
            <a:spLocks noChangeArrowheads="1"/>
          </p:cNvSpPr>
          <p:nvPr/>
        </p:nvSpPr>
        <p:spPr bwMode="auto">
          <a:xfrm>
            <a:off x="7335838" y="6446838"/>
            <a:ext cx="1687512" cy="274637"/>
          </a:xfrm>
          <a:prstGeom prst="rect">
            <a:avLst/>
          </a:prstGeom>
          <a:noFill/>
          <a:ln w="9525" algn="ctr">
            <a:noFill/>
            <a:miter lim="800000"/>
            <a:headEnd/>
            <a:tailEnd/>
          </a:ln>
          <a:effectLst/>
        </p:spPr>
        <p:txBody>
          <a:bodyPr wrap="none" lIns="0" tIns="0" rIns="0" bIns="0">
            <a:spAutoFit/>
          </a:bodyPr>
          <a:lstStyle/>
          <a:p>
            <a:pPr>
              <a:defRPr/>
            </a:pPr>
            <a:r>
              <a:rPr lang="en-US" sz="1800" b="1"/>
              <a:t>Strategy of Growth</a:t>
            </a:r>
            <a:endParaRPr lang="ru-RU" sz="1800" b="1"/>
          </a:p>
        </p:txBody>
      </p:sp>
      <p:pic>
        <p:nvPicPr>
          <p:cNvPr id="14349"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12" r:id="rId1"/>
    <p:sldLayoutId id="2147509813" r:id="rId2"/>
    <p:sldLayoutId id="2147509814" r:id="rId3"/>
    <p:sldLayoutId id="2147509815" r:id="rId4"/>
    <p:sldLayoutId id="2147509816" r:id="rId5"/>
    <p:sldLayoutId id="2147509817" r:id="rId6"/>
    <p:sldLayoutId id="2147509818" r:id="rId7"/>
    <p:sldLayoutId id="2147509819" r:id="rId8"/>
    <p:sldLayoutId id="2147509820" r:id="rId9"/>
    <p:sldLayoutId id="2147509821" r:id="rId10"/>
    <p:sldLayoutId id="2147509822"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55746"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sp>
        <p:nvSpPr>
          <p:cNvPr id="1055747" name="Rectangle 3"/>
          <p:cNvSpPr>
            <a:spLocks noChangeArrowheads="1"/>
          </p:cNvSpPr>
          <p:nvPr/>
        </p:nvSpPr>
        <p:spPr bwMode="auto">
          <a:xfrm>
            <a:off x="0" y="6318250"/>
            <a:ext cx="1936750" cy="53975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055748" name="Rectangle 4"/>
          <p:cNvSpPr>
            <a:spLocks noChangeArrowheads="1"/>
          </p:cNvSpPr>
          <p:nvPr/>
        </p:nvSpPr>
        <p:spPr bwMode="auto">
          <a:xfrm>
            <a:off x="1943100" y="6318250"/>
            <a:ext cx="7200900" cy="53975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055749" name="Line 5"/>
          <p:cNvSpPr>
            <a:spLocks noChangeShapeType="1"/>
          </p:cNvSpPr>
          <p:nvPr/>
        </p:nvSpPr>
        <p:spPr bwMode="auto">
          <a:xfrm>
            <a:off x="1936750" y="6318250"/>
            <a:ext cx="0" cy="53975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0" name="Rectangle 6"/>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055751" name="Rectangle 7"/>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055752" name="Line 8"/>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5369" name="Rectangle 9"/>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055754" name="Rectangle 10"/>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1055755" name="Line 11"/>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6" name="Line 12"/>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8" name="Rectangle 14"/>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endParaRPr lang="en-US"/>
          </a:p>
        </p:txBody>
      </p:sp>
      <p:sp>
        <p:nvSpPr>
          <p:cNvPr id="1055759" name="Rectangle 15"/>
          <p:cNvSpPr>
            <a:spLocks noChangeArrowheads="1"/>
          </p:cNvSpPr>
          <p:nvPr/>
        </p:nvSpPr>
        <p:spPr bwMode="auto">
          <a:xfrm>
            <a:off x="204788" y="6362700"/>
            <a:ext cx="1487487" cy="476250"/>
          </a:xfrm>
          <a:prstGeom prst="rect">
            <a:avLst/>
          </a:prstGeom>
          <a:noFill/>
          <a:ln w="9525">
            <a:noFill/>
            <a:miter lim="800000"/>
            <a:headEnd/>
            <a:tailEnd/>
          </a:ln>
          <a:effectLst/>
        </p:spPr>
        <p:txBody>
          <a:bodyPr lIns="0" tIns="0" rIns="0" bIns="0" anchor="ctr"/>
          <a:lstStyle/>
          <a:p>
            <a:pPr>
              <a:defRPr/>
            </a:pPr>
            <a:fld id="{5FE3C572-A8D8-4922-900E-8030A9F0C472}" type="slidenum">
              <a:rPr lang="en-US" sz="2000" b="1"/>
              <a:pPr>
                <a:defRPr/>
              </a:pPr>
              <a:t>‹#›</a:t>
            </a:fld>
            <a:endParaRPr lang="en-US" sz="2000" b="1"/>
          </a:p>
        </p:txBody>
      </p:sp>
      <p:pic>
        <p:nvPicPr>
          <p:cNvPr id="15375"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23" r:id="rId1"/>
    <p:sldLayoutId id="2147509824" r:id="rId2"/>
    <p:sldLayoutId id="2147509825" r:id="rId3"/>
    <p:sldLayoutId id="2147509826" r:id="rId4"/>
    <p:sldLayoutId id="2147509827" r:id="rId5"/>
    <p:sldLayoutId id="2147509828" r:id="rId6"/>
    <p:sldLayoutId id="2147509829" r:id="rId7"/>
    <p:sldLayoutId id="2147509830" r:id="rId8"/>
    <p:sldLayoutId id="2147509831" r:id="rId9"/>
    <p:sldLayoutId id="2147509832" r:id="rId10"/>
    <p:sldLayoutId id="2147509833"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55746"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sp>
        <p:nvSpPr>
          <p:cNvPr id="1055747" name="Rectangle 3"/>
          <p:cNvSpPr>
            <a:spLocks noChangeArrowheads="1"/>
          </p:cNvSpPr>
          <p:nvPr/>
        </p:nvSpPr>
        <p:spPr bwMode="auto">
          <a:xfrm>
            <a:off x="0" y="6318250"/>
            <a:ext cx="1936750" cy="539750"/>
          </a:xfrm>
          <a:prstGeom prst="rect">
            <a:avLst/>
          </a:prstGeom>
          <a:solidFill>
            <a:srgbClr val="0066CC"/>
          </a:solidFill>
          <a:ln w="9525" algn="ctr">
            <a:noFill/>
            <a:miter lim="800000"/>
            <a:headEnd/>
            <a:tailEnd/>
          </a:ln>
          <a:effectLst/>
        </p:spPr>
        <p:txBody>
          <a:bodyPr wrap="none" lIns="0" tIns="0" rIns="0" bIns="0" anchor="ctr"/>
          <a:lstStyle/>
          <a:p>
            <a:pPr>
              <a:defRPr/>
            </a:pPr>
            <a:endParaRPr lang="ru-RU" dirty="0"/>
          </a:p>
        </p:txBody>
      </p:sp>
      <p:sp>
        <p:nvSpPr>
          <p:cNvPr id="1055748" name="Rectangle 4"/>
          <p:cNvSpPr>
            <a:spLocks noChangeArrowheads="1"/>
          </p:cNvSpPr>
          <p:nvPr/>
        </p:nvSpPr>
        <p:spPr bwMode="auto">
          <a:xfrm>
            <a:off x="1943100" y="6318250"/>
            <a:ext cx="7200900" cy="53975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055749" name="Line 5"/>
          <p:cNvSpPr>
            <a:spLocks noChangeShapeType="1"/>
          </p:cNvSpPr>
          <p:nvPr/>
        </p:nvSpPr>
        <p:spPr bwMode="auto">
          <a:xfrm>
            <a:off x="1936750" y="6318250"/>
            <a:ext cx="0" cy="53975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0" name="Rectangle 6"/>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055751" name="Rectangle 7"/>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055752" name="Line 8"/>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6393" name="Rectangle 9"/>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055754" name="Rectangle 10"/>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1055755" name="Line 11"/>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6" name="Line 12"/>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6" name="Нижний колонтитул 2"/>
          <p:cNvSpPr txBox="1">
            <a:spLocks/>
          </p:cNvSpPr>
          <p:nvPr/>
        </p:nvSpPr>
        <p:spPr>
          <a:xfrm>
            <a:off x="2133600" y="6405563"/>
            <a:ext cx="7010400" cy="476250"/>
          </a:xfrm>
          <a:prstGeom prst="rect">
            <a:avLst/>
          </a:prstGeom>
        </p:spPr>
        <p:txBody>
          <a:bodyPr/>
          <a:lstStyle/>
          <a:p>
            <a:pPr>
              <a:defRPr/>
            </a:pPr>
            <a:r>
              <a:rPr lang="en-US" sz="2000" dirty="0"/>
              <a:t>OGK-2 </a:t>
            </a:r>
            <a:r>
              <a:rPr lang="en-US" sz="2000" dirty="0" smtClean="0"/>
              <a:t>3M 2013 </a:t>
            </a:r>
            <a:r>
              <a:rPr lang="en-US" sz="2000" dirty="0"/>
              <a:t>IFRS Results</a:t>
            </a:r>
            <a:endParaRPr lang="ru-RU" sz="2000" dirty="0"/>
          </a:p>
        </p:txBody>
      </p:sp>
      <p:sp>
        <p:nvSpPr>
          <p:cNvPr id="17" name="TextBox 16"/>
          <p:cNvSpPr txBox="1"/>
          <p:nvPr/>
        </p:nvSpPr>
        <p:spPr>
          <a:xfrm>
            <a:off x="255588" y="6411913"/>
            <a:ext cx="1924050" cy="400050"/>
          </a:xfrm>
          <a:prstGeom prst="rect">
            <a:avLst/>
          </a:prstGeom>
          <a:noFill/>
        </p:spPr>
        <p:txBody>
          <a:bodyPr>
            <a:spAutoFit/>
          </a:bodyPr>
          <a:lstStyle/>
          <a:p>
            <a:pPr>
              <a:defRPr/>
            </a:pPr>
            <a:fld id="{AF8C9A4C-5E34-4044-A835-A26B1C91F7C7}" type="slidenum">
              <a:rPr lang="ru-RU" sz="2000" b="1"/>
              <a:pPr>
                <a:defRPr/>
              </a:pPr>
              <a:t>‹#›</a:t>
            </a:fld>
            <a:endParaRPr lang="ru-RU" b="1" dirty="0"/>
          </a:p>
        </p:txBody>
      </p:sp>
      <p:pic>
        <p:nvPicPr>
          <p:cNvPr id="16399" name="Picture 29" descr="ogk2"/>
          <p:cNvPicPr>
            <a:picLocks noChangeAspect="1" noChangeArrowheads="1"/>
          </p:cNvPicPr>
          <p:nvPr userDrawn="1"/>
        </p:nvPicPr>
        <p:blipFill>
          <a:blip r:embed="rId14" cstate="print"/>
          <a:srcRect/>
          <a:stretch>
            <a:fillRect/>
          </a:stretch>
        </p:blipFill>
        <p:spPr bwMode="auto">
          <a:xfrm>
            <a:off x="323850" y="107950"/>
            <a:ext cx="1258888"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92" r:id="rId1"/>
    <p:sldLayoutId id="2147509893" r:id="rId2"/>
    <p:sldLayoutId id="2147509894" r:id="rId3"/>
    <p:sldLayoutId id="2147509834" r:id="rId4"/>
    <p:sldLayoutId id="2147509895" r:id="rId5"/>
    <p:sldLayoutId id="2147509835" r:id="rId6"/>
    <p:sldLayoutId id="2147509896" r:id="rId7"/>
    <p:sldLayoutId id="2147509897" r:id="rId8"/>
    <p:sldLayoutId id="2147509898" r:id="rId9"/>
    <p:sldLayoutId id="2147509899" r:id="rId10"/>
    <p:sldLayoutId id="2147509900" r:id="rId11"/>
    <p:sldLayoutId id="2147509901" r:id="rId12"/>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27490"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sp>
        <p:nvSpPr>
          <p:cNvPr id="1727491" name="Rectangle 3"/>
          <p:cNvSpPr>
            <a:spLocks noChangeArrowheads="1"/>
          </p:cNvSpPr>
          <p:nvPr/>
        </p:nvSpPr>
        <p:spPr bwMode="auto">
          <a:xfrm>
            <a:off x="0" y="6318250"/>
            <a:ext cx="1936750" cy="53975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727492" name="Rectangle 4"/>
          <p:cNvSpPr>
            <a:spLocks noChangeArrowheads="1"/>
          </p:cNvSpPr>
          <p:nvPr/>
        </p:nvSpPr>
        <p:spPr bwMode="auto">
          <a:xfrm>
            <a:off x="1943100" y="6318250"/>
            <a:ext cx="7200900" cy="53975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727493" name="Line 5"/>
          <p:cNvSpPr>
            <a:spLocks noChangeShapeType="1"/>
          </p:cNvSpPr>
          <p:nvPr/>
        </p:nvSpPr>
        <p:spPr bwMode="auto">
          <a:xfrm>
            <a:off x="1936750" y="6318250"/>
            <a:ext cx="0" cy="53975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727494" name="Rectangle 6"/>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727495" name="Rectangle 7"/>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727496" name="Line 8"/>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7417" name="Rectangle 9"/>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727498" name="Rectangle 10"/>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1727499" name="Line 11"/>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727500" name="Line 12"/>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727502" name="Rectangle 14"/>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endParaRPr lang="en-US"/>
          </a:p>
        </p:txBody>
      </p:sp>
      <p:sp>
        <p:nvSpPr>
          <p:cNvPr id="1727503" name="Rectangle 15"/>
          <p:cNvSpPr>
            <a:spLocks noChangeArrowheads="1"/>
          </p:cNvSpPr>
          <p:nvPr/>
        </p:nvSpPr>
        <p:spPr bwMode="auto">
          <a:xfrm>
            <a:off x="204788" y="6362700"/>
            <a:ext cx="1487487" cy="476250"/>
          </a:xfrm>
          <a:prstGeom prst="rect">
            <a:avLst/>
          </a:prstGeom>
          <a:noFill/>
          <a:ln w="9525">
            <a:noFill/>
            <a:miter lim="800000"/>
            <a:headEnd/>
            <a:tailEnd/>
          </a:ln>
          <a:effectLst/>
        </p:spPr>
        <p:txBody>
          <a:bodyPr lIns="0" tIns="0" rIns="0" bIns="0" anchor="ctr"/>
          <a:lstStyle/>
          <a:p>
            <a:pPr>
              <a:defRPr/>
            </a:pPr>
            <a:fld id="{499AF599-7456-4C77-A2BA-1430450A6E48}" type="slidenum">
              <a:rPr lang="en-US" sz="2000" b="1"/>
              <a:pPr>
                <a:defRPr/>
              </a:pPr>
              <a:t>‹#›</a:t>
            </a:fld>
            <a:endParaRPr lang="en-US" sz="2000" b="1"/>
          </a:p>
        </p:txBody>
      </p:sp>
      <p:pic>
        <p:nvPicPr>
          <p:cNvPr id="17423" name="Picture 30" descr="logo-ogk-2"/>
          <p:cNvPicPr>
            <a:picLocks noChangeAspect="1" noChangeArrowheads="1"/>
          </p:cNvPicPr>
          <p:nvPr/>
        </p:nvPicPr>
        <p:blipFill>
          <a:blip r:embed="rId14"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36" r:id="rId1"/>
    <p:sldLayoutId id="2147509837" r:id="rId2"/>
    <p:sldLayoutId id="2147509838" r:id="rId3"/>
    <p:sldLayoutId id="2147509839" r:id="rId4"/>
    <p:sldLayoutId id="2147509840" r:id="rId5"/>
    <p:sldLayoutId id="2147509841" r:id="rId6"/>
    <p:sldLayoutId id="2147509842" r:id="rId7"/>
    <p:sldLayoutId id="2147509843" r:id="rId8"/>
    <p:sldLayoutId id="2147509844" r:id="rId9"/>
    <p:sldLayoutId id="2147509845" r:id="rId10"/>
    <p:sldLayoutId id="2147509846" r:id="rId11"/>
    <p:sldLayoutId id="2147509847" r:id="rId12"/>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62658"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grpSp>
        <p:nvGrpSpPr>
          <p:cNvPr id="18435" name="Group 3"/>
          <p:cNvGrpSpPr>
            <a:grpSpLocks/>
          </p:cNvGrpSpPr>
          <p:nvPr/>
        </p:nvGrpSpPr>
        <p:grpSpPr bwMode="auto">
          <a:xfrm>
            <a:off x="0" y="6318250"/>
            <a:ext cx="9144000" cy="539750"/>
            <a:chOff x="0" y="3974"/>
            <a:chExt cx="5760" cy="340"/>
          </a:xfrm>
        </p:grpSpPr>
        <p:sp>
          <p:nvSpPr>
            <p:cNvPr id="1862660"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862661"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862662"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1862663"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862664"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862665"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8439" name="Rectangle 10"/>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862667" name="Rectangle 11"/>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1862668" name="Line 12"/>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862669" name="Line 13"/>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862671" name="Rectangle 15"/>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D99B3256-C970-493A-B4BC-26DEC15EB773}" type="slidenum">
              <a:rPr lang="en-US"/>
              <a:pPr>
                <a:defRPr/>
              </a:pPr>
              <a:t>‹#›</a:t>
            </a:fld>
            <a:endParaRPr lang="en-US"/>
          </a:p>
        </p:txBody>
      </p:sp>
      <p:sp>
        <p:nvSpPr>
          <p:cNvPr id="1862672" name="Rectangle 16"/>
          <p:cNvSpPr>
            <a:spLocks noChangeArrowheads="1"/>
          </p:cNvSpPr>
          <p:nvPr/>
        </p:nvSpPr>
        <p:spPr bwMode="auto">
          <a:xfrm>
            <a:off x="7537450" y="6446838"/>
            <a:ext cx="1458913" cy="274637"/>
          </a:xfrm>
          <a:prstGeom prst="rect">
            <a:avLst/>
          </a:prstGeom>
          <a:noFill/>
          <a:ln w="9525" algn="ctr">
            <a:noFill/>
            <a:miter lim="800000"/>
            <a:headEnd/>
            <a:tailEnd/>
          </a:ln>
          <a:effectLst/>
        </p:spPr>
        <p:txBody>
          <a:bodyPr wrap="none" lIns="0" tIns="0" rIns="0" bIns="0">
            <a:spAutoFit/>
          </a:bodyPr>
          <a:lstStyle/>
          <a:p>
            <a:pPr>
              <a:defRPr/>
            </a:pPr>
            <a:r>
              <a:rPr lang="en-US" sz="1800" b="1"/>
              <a:t>Growth Strategy</a:t>
            </a:r>
            <a:endParaRPr lang="ru-RU" sz="1800" b="1"/>
          </a:p>
        </p:txBody>
      </p:sp>
      <p:pic>
        <p:nvPicPr>
          <p:cNvPr id="18445"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48" r:id="rId1"/>
    <p:sldLayoutId id="2147509849" r:id="rId2"/>
    <p:sldLayoutId id="2147509850" r:id="rId3"/>
    <p:sldLayoutId id="2147509851" r:id="rId4"/>
    <p:sldLayoutId id="2147509852" r:id="rId5"/>
    <p:sldLayoutId id="2147509853" r:id="rId6"/>
    <p:sldLayoutId id="2147509854" r:id="rId7"/>
    <p:sldLayoutId id="2147509855" r:id="rId8"/>
    <p:sldLayoutId id="2147509856" r:id="rId9"/>
    <p:sldLayoutId id="2147509857" r:id="rId10"/>
    <p:sldLayoutId id="2147509858"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bwMode="auto">
          <a:xfrm>
            <a:off x="0" y="1079500"/>
            <a:ext cx="9144000" cy="1528763"/>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 текста</a:t>
            </a:r>
          </a:p>
        </p:txBody>
      </p:sp>
      <p:sp>
        <p:nvSpPr>
          <p:cNvPr id="646147" name="Rectangle 3"/>
          <p:cNvSpPr>
            <a:spLocks noChangeArrowheads="1"/>
          </p:cNvSpPr>
          <p:nvPr/>
        </p:nvSpPr>
        <p:spPr bwMode="auto">
          <a:xfrm>
            <a:off x="1939925" y="2606675"/>
            <a:ext cx="7204075" cy="3713163"/>
          </a:xfrm>
          <a:prstGeom prst="rect">
            <a:avLst/>
          </a:prstGeom>
          <a:solidFill>
            <a:srgbClr val="0066CC"/>
          </a:solidFill>
          <a:ln w="9525" algn="ctr">
            <a:noFill/>
            <a:miter lim="800000"/>
            <a:headEnd/>
            <a:tailEnd/>
          </a:ln>
          <a:effectLst/>
        </p:spPr>
        <p:txBody>
          <a:bodyPr wrap="none" lIns="0" tIns="0" rIns="0" bIns="0" anchor="ctr"/>
          <a:lstStyle/>
          <a:p>
            <a:pPr>
              <a:defRPr/>
            </a:pPr>
            <a:endParaRPr lang="en-US"/>
          </a:p>
        </p:txBody>
      </p:sp>
      <p:grpSp>
        <p:nvGrpSpPr>
          <p:cNvPr id="19460" name="Group 4"/>
          <p:cNvGrpSpPr>
            <a:grpSpLocks/>
          </p:cNvGrpSpPr>
          <p:nvPr/>
        </p:nvGrpSpPr>
        <p:grpSpPr bwMode="auto">
          <a:xfrm>
            <a:off x="0" y="6318250"/>
            <a:ext cx="9144000" cy="539750"/>
            <a:chOff x="0" y="3974"/>
            <a:chExt cx="5760" cy="340"/>
          </a:xfrm>
        </p:grpSpPr>
        <p:sp>
          <p:nvSpPr>
            <p:cNvPr id="646149" name="Rectangle 5"/>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en-US"/>
            </a:p>
          </p:txBody>
        </p:sp>
        <p:sp>
          <p:nvSpPr>
            <p:cNvPr id="646150" name="Rectangle 6"/>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en-US"/>
            </a:p>
          </p:txBody>
        </p:sp>
        <p:sp>
          <p:nvSpPr>
            <p:cNvPr id="646151" name="Line 7"/>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en-US"/>
            </a:p>
          </p:txBody>
        </p:sp>
      </p:grpSp>
      <p:sp>
        <p:nvSpPr>
          <p:cNvPr id="646152" name="Rectangle 8"/>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en-US"/>
          </a:p>
        </p:txBody>
      </p:sp>
      <p:sp>
        <p:nvSpPr>
          <p:cNvPr id="646153" name="Rectangle 9"/>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en-US"/>
          </a:p>
        </p:txBody>
      </p:sp>
      <p:sp>
        <p:nvSpPr>
          <p:cNvPr id="646154" name="Line 10"/>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en-US"/>
          </a:p>
        </p:txBody>
      </p:sp>
      <p:sp>
        <p:nvSpPr>
          <p:cNvPr id="19464" name="Rectangle 11"/>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646156" name="Rectangle 12"/>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61DB1692-F872-427C-A699-FCCC5B894E77}" type="slidenum">
              <a:rPr lang="ru-RU"/>
              <a:pPr>
                <a:defRPr/>
              </a:pPr>
              <a:t>‹#›</a:t>
            </a:fld>
            <a:endParaRPr lang="ru-RU"/>
          </a:p>
        </p:txBody>
      </p:sp>
      <p:sp>
        <p:nvSpPr>
          <p:cNvPr id="646158" name="Line 14"/>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en-US"/>
          </a:p>
        </p:txBody>
      </p:sp>
      <p:sp>
        <p:nvSpPr>
          <p:cNvPr id="646159" name="Line 15"/>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en-US"/>
          </a:p>
        </p:txBody>
      </p:sp>
      <p:pic>
        <p:nvPicPr>
          <p:cNvPr id="19468"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59" r:id="rId1"/>
    <p:sldLayoutId id="2147509860" r:id="rId2"/>
    <p:sldLayoutId id="2147509861" r:id="rId3"/>
    <p:sldLayoutId id="2147509862" r:id="rId4"/>
    <p:sldLayoutId id="2147509863" r:id="rId5"/>
    <p:sldLayoutId id="2147509864" r:id="rId6"/>
    <p:sldLayoutId id="2147509865" r:id="rId7"/>
    <p:sldLayoutId id="2147509866" r:id="rId8"/>
    <p:sldLayoutId id="2147509867" r:id="rId9"/>
    <p:sldLayoutId id="2147509868" r:id="rId10"/>
    <p:sldLayoutId id="2147509869"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cs typeface="+mn-cs"/>
        </a:defRPr>
      </a:lvl2pPr>
      <a:lvl3pPr marL="1235075" indent="-228600" algn="l" rtl="0" eaLnBrk="0" fontAlgn="base" hangingPunct="0">
        <a:spcBef>
          <a:spcPct val="20000"/>
        </a:spcBef>
        <a:spcAft>
          <a:spcPct val="0"/>
        </a:spcAft>
        <a:buChar char="•"/>
        <a:defRPr sz="2400">
          <a:solidFill>
            <a:schemeClr val="tx1"/>
          </a:solidFill>
          <a:latin typeface="Arial" charset="0"/>
          <a:cs typeface="+mn-cs"/>
        </a:defRPr>
      </a:lvl3pPr>
      <a:lvl4pPr marL="1643063"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2"/>
          <p:cNvSpPr>
            <a:spLocks noGrp="1" noChangeArrowheads="1"/>
          </p:cNvSpPr>
          <p:nvPr>
            <p:ph type="body" idx="1"/>
          </p:nvPr>
        </p:nvSpPr>
        <p:spPr bwMode="auto">
          <a:xfrm>
            <a:off x="0" y="1079500"/>
            <a:ext cx="9144000" cy="1528763"/>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 текста</a:t>
            </a:r>
          </a:p>
        </p:txBody>
      </p:sp>
      <p:sp>
        <p:nvSpPr>
          <p:cNvPr id="269332" name="Rectangle 20"/>
          <p:cNvSpPr>
            <a:spLocks noChangeArrowheads="1"/>
          </p:cNvSpPr>
          <p:nvPr/>
        </p:nvSpPr>
        <p:spPr bwMode="auto">
          <a:xfrm>
            <a:off x="1939925" y="2606675"/>
            <a:ext cx="7204075" cy="3713163"/>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2052" name="Group 3"/>
          <p:cNvGrpSpPr>
            <a:grpSpLocks/>
          </p:cNvGrpSpPr>
          <p:nvPr/>
        </p:nvGrpSpPr>
        <p:grpSpPr bwMode="auto">
          <a:xfrm>
            <a:off x="0" y="6318250"/>
            <a:ext cx="9144000" cy="539750"/>
            <a:chOff x="0" y="3974"/>
            <a:chExt cx="5760" cy="340"/>
          </a:xfrm>
        </p:grpSpPr>
        <p:sp>
          <p:nvSpPr>
            <p:cNvPr id="269316"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69317"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269318"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269319"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69320"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269321"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2056" name="Rectangle 11"/>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269325" name="Rectangle 13"/>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EB903320-AA4D-4BA8-829A-A1A2B8EE405E}" type="slidenum">
              <a:rPr lang="ru-RU"/>
              <a:pPr>
                <a:defRPr/>
              </a:pPr>
              <a:t>‹#›</a:t>
            </a:fld>
            <a:endParaRPr lang="ru-RU"/>
          </a:p>
        </p:txBody>
      </p:sp>
      <p:sp>
        <p:nvSpPr>
          <p:cNvPr id="269333" name="Line 21"/>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269334" name="Line 22"/>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2060"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679" r:id="rId1"/>
    <p:sldLayoutId id="2147509680" r:id="rId2"/>
    <p:sldLayoutId id="2147509681" r:id="rId3"/>
    <p:sldLayoutId id="2147509682" r:id="rId4"/>
    <p:sldLayoutId id="2147509683" r:id="rId5"/>
    <p:sldLayoutId id="2147509684" r:id="rId6"/>
    <p:sldLayoutId id="2147509685" r:id="rId7"/>
    <p:sldLayoutId id="2147509686" r:id="rId8"/>
    <p:sldLayoutId id="2147509687" r:id="rId9"/>
    <p:sldLayoutId id="2147509688" r:id="rId10"/>
    <p:sldLayoutId id="2147509689"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defRPr>
      </a:lvl2pPr>
      <a:lvl3pPr marL="1235075" indent="-228600" algn="l" rtl="0" eaLnBrk="0" fontAlgn="base" hangingPunct="0">
        <a:spcBef>
          <a:spcPct val="20000"/>
        </a:spcBef>
        <a:spcAft>
          <a:spcPct val="0"/>
        </a:spcAft>
        <a:buChar char="•"/>
        <a:defRPr sz="2400">
          <a:solidFill>
            <a:schemeClr val="tx1"/>
          </a:solidFill>
          <a:latin typeface="Arial" charset="0"/>
        </a:defRPr>
      </a:lvl3pPr>
      <a:lvl4pPr marL="1643063"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482" name="Group 2"/>
          <p:cNvGrpSpPr>
            <a:grpSpLocks/>
          </p:cNvGrpSpPr>
          <p:nvPr/>
        </p:nvGrpSpPr>
        <p:grpSpPr bwMode="auto">
          <a:xfrm>
            <a:off x="0" y="6318250"/>
            <a:ext cx="9144000" cy="539750"/>
            <a:chOff x="0" y="3974"/>
            <a:chExt cx="5760" cy="340"/>
          </a:xfrm>
        </p:grpSpPr>
        <p:sp>
          <p:nvSpPr>
            <p:cNvPr id="407555" name="Rectangle 3"/>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en-US"/>
            </a:p>
          </p:txBody>
        </p:sp>
        <p:sp>
          <p:nvSpPr>
            <p:cNvPr id="407556" name="Rectangle 4"/>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en-US"/>
            </a:p>
          </p:txBody>
        </p:sp>
        <p:sp>
          <p:nvSpPr>
            <p:cNvPr id="407557" name="Line 5"/>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en-US"/>
            </a:p>
          </p:txBody>
        </p:sp>
      </p:grpSp>
      <p:sp>
        <p:nvSpPr>
          <p:cNvPr id="407558" name="Rectangle 6"/>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en-US"/>
          </a:p>
        </p:txBody>
      </p:sp>
      <p:sp>
        <p:nvSpPr>
          <p:cNvPr id="407559" name="Rectangle 7"/>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en-US"/>
          </a:p>
        </p:txBody>
      </p:sp>
      <p:sp>
        <p:nvSpPr>
          <p:cNvPr id="407560" name="Line 8"/>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en-US"/>
          </a:p>
        </p:txBody>
      </p:sp>
      <p:sp>
        <p:nvSpPr>
          <p:cNvPr id="407561" name="Line 9"/>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en-US"/>
          </a:p>
        </p:txBody>
      </p:sp>
      <p:sp>
        <p:nvSpPr>
          <p:cNvPr id="407562" name="Line 10"/>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en-US"/>
          </a:p>
        </p:txBody>
      </p:sp>
      <p:pic>
        <p:nvPicPr>
          <p:cNvPr id="20488"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70" r:id="rId1"/>
    <p:sldLayoutId id="2147509871" r:id="rId2"/>
    <p:sldLayoutId id="2147509872" r:id="rId3"/>
    <p:sldLayoutId id="2147509873" r:id="rId4"/>
    <p:sldLayoutId id="2147509874" r:id="rId5"/>
    <p:sldLayoutId id="2147509875" r:id="rId6"/>
    <p:sldLayoutId id="2147509876" r:id="rId7"/>
    <p:sldLayoutId id="2147509877" r:id="rId8"/>
    <p:sldLayoutId id="2147509878" r:id="rId9"/>
    <p:sldLayoutId id="2147509879" r:id="rId10"/>
    <p:sldLayoutId id="2147509880"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55746" name="Rectangle 2"/>
          <p:cNvSpPr>
            <a:spLocks noChangeArrowheads="1"/>
          </p:cNvSpPr>
          <p:nvPr/>
        </p:nvSpPr>
        <p:spPr bwMode="auto">
          <a:xfrm>
            <a:off x="0" y="0"/>
            <a:ext cx="9144000" cy="6858000"/>
          </a:xfrm>
          <a:prstGeom prst="rect">
            <a:avLst/>
          </a:prstGeom>
          <a:solidFill>
            <a:srgbClr val="FFFFFF"/>
          </a:solidFill>
          <a:ln w="9525" algn="ctr">
            <a:noFill/>
            <a:miter lim="800000"/>
            <a:headEnd/>
            <a:tailEnd/>
          </a:ln>
          <a:effectLst/>
        </p:spPr>
        <p:txBody>
          <a:bodyPr wrap="none" lIns="0" tIns="0" rIns="0" bIns="0" anchor="ctr"/>
          <a:lstStyle/>
          <a:p>
            <a:pPr>
              <a:defRPr/>
            </a:pPr>
            <a:endParaRPr lang="ru-RU"/>
          </a:p>
        </p:txBody>
      </p:sp>
      <p:sp>
        <p:nvSpPr>
          <p:cNvPr id="1055747" name="Rectangle 3"/>
          <p:cNvSpPr>
            <a:spLocks noChangeArrowheads="1"/>
          </p:cNvSpPr>
          <p:nvPr/>
        </p:nvSpPr>
        <p:spPr bwMode="auto">
          <a:xfrm>
            <a:off x="0" y="6318250"/>
            <a:ext cx="1936750" cy="53975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055748" name="Rectangle 4"/>
          <p:cNvSpPr>
            <a:spLocks noChangeArrowheads="1"/>
          </p:cNvSpPr>
          <p:nvPr/>
        </p:nvSpPr>
        <p:spPr bwMode="auto">
          <a:xfrm>
            <a:off x="1943100" y="6318250"/>
            <a:ext cx="7200900" cy="53975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055749" name="Line 5"/>
          <p:cNvSpPr>
            <a:spLocks noChangeShapeType="1"/>
          </p:cNvSpPr>
          <p:nvPr/>
        </p:nvSpPr>
        <p:spPr bwMode="auto">
          <a:xfrm>
            <a:off x="1936750" y="6318250"/>
            <a:ext cx="0" cy="53975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0" name="Rectangle 6"/>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055751" name="Rectangle 7"/>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055752" name="Line 8"/>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21513" name="Rectangle 9"/>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1055754" name="Rectangle 10"/>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1055755" name="Line 11"/>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6" name="Line 12"/>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055758" name="Rectangle 14"/>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endParaRPr lang="en-US"/>
          </a:p>
        </p:txBody>
      </p:sp>
      <p:sp>
        <p:nvSpPr>
          <p:cNvPr id="1055759" name="Rectangle 15"/>
          <p:cNvSpPr>
            <a:spLocks noChangeArrowheads="1"/>
          </p:cNvSpPr>
          <p:nvPr/>
        </p:nvSpPr>
        <p:spPr bwMode="auto">
          <a:xfrm>
            <a:off x="204788" y="6362700"/>
            <a:ext cx="1487487" cy="476250"/>
          </a:xfrm>
          <a:prstGeom prst="rect">
            <a:avLst/>
          </a:prstGeom>
          <a:noFill/>
          <a:ln w="9525">
            <a:noFill/>
            <a:miter lim="800000"/>
            <a:headEnd/>
            <a:tailEnd/>
          </a:ln>
          <a:effectLst/>
        </p:spPr>
        <p:txBody>
          <a:bodyPr lIns="0" tIns="0" rIns="0" bIns="0" anchor="ctr"/>
          <a:lstStyle/>
          <a:p>
            <a:pPr>
              <a:defRPr/>
            </a:pPr>
            <a:fld id="{4E751F6F-8C19-4201-A251-745FB762D9BA}" type="slidenum">
              <a:rPr lang="en-US" sz="2000" b="1"/>
              <a:pPr>
                <a:defRPr/>
              </a:pPr>
              <a:t>‹#›</a:t>
            </a:fld>
            <a:endParaRPr lang="en-US" sz="2000" b="1"/>
          </a:p>
        </p:txBody>
      </p:sp>
      <p:pic>
        <p:nvPicPr>
          <p:cNvPr id="21519"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881" r:id="rId1"/>
    <p:sldLayoutId id="2147509882" r:id="rId2"/>
    <p:sldLayoutId id="2147509883" r:id="rId3"/>
    <p:sldLayoutId id="2147509884" r:id="rId4"/>
    <p:sldLayoutId id="2147509885" r:id="rId5"/>
    <p:sldLayoutId id="2147509886" r:id="rId6"/>
    <p:sldLayoutId id="2147509887" r:id="rId7"/>
    <p:sldLayoutId id="2147509888" r:id="rId8"/>
    <p:sldLayoutId id="2147509889" r:id="rId9"/>
    <p:sldLayoutId id="2147509890" r:id="rId10"/>
    <p:sldLayoutId id="2147509891"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12"/>
          <p:cNvSpPr>
            <a:spLocks noGrp="1" noChangeArrowheads="1"/>
          </p:cNvSpPr>
          <p:nvPr>
            <p:ph type="body" idx="1"/>
          </p:nvPr>
        </p:nvSpPr>
        <p:spPr bwMode="auto">
          <a:xfrm>
            <a:off x="0" y="1079500"/>
            <a:ext cx="9144000" cy="1528763"/>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 текста</a:t>
            </a:r>
          </a:p>
        </p:txBody>
      </p:sp>
      <p:sp>
        <p:nvSpPr>
          <p:cNvPr id="270355" name="Rectangle 19"/>
          <p:cNvSpPr>
            <a:spLocks noChangeArrowheads="1"/>
          </p:cNvSpPr>
          <p:nvPr/>
        </p:nvSpPr>
        <p:spPr bwMode="auto">
          <a:xfrm>
            <a:off x="0" y="2605088"/>
            <a:ext cx="9144000" cy="3713162"/>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3076" name="Group 3"/>
          <p:cNvGrpSpPr>
            <a:grpSpLocks/>
          </p:cNvGrpSpPr>
          <p:nvPr/>
        </p:nvGrpSpPr>
        <p:grpSpPr bwMode="auto">
          <a:xfrm>
            <a:off x="0" y="6318250"/>
            <a:ext cx="9144000" cy="539750"/>
            <a:chOff x="0" y="3974"/>
            <a:chExt cx="5760" cy="340"/>
          </a:xfrm>
        </p:grpSpPr>
        <p:sp>
          <p:nvSpPr>
            <p:cNvPr id="270340"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0341"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270342"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270343"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0344"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270345"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3080" name="Rectangle 11"/>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270349" name="Rectangle 13"/>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BF7A0432-33A3-480A-A2C9-2F39889D2D52}" type="slidenum">
              <a:rPr lang="ru-RU"/>
              <a:pPr>
                <a:defRPr/>
              </a:pPr>
              <a:t>‹#›</a:t>
            </a:fld>
            <a:endParaRPr lang="ru-RU"/>
          </a:p>
        </p:txBody>
      </p:sp>
      <p:sp>
        <p:nvSpPr>
          <p:cNvPr id="270351" name="Rectangle 15"/>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270356" name="Line 20"/>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270357" name="Line 21"/>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3085"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690" r:id="rId1"/>
    <p:sldLayoutId id="2147509691" r:id="rId2"/>
    <p:sldLayoutId id="2147509692" r:id="rId3"/>
    <p:sldLayoutId id="2147509693" r:id="rId4"/>
    <p:sldLayoutId id="2147509694" r:id="rId5"/>
    <p:sldLayoutId id="2147509695" r:id="rId6"/>
    <p:sldLayoutId id="2147509696" r:id="rId7"/>
    <p:sldLayoutId id="2147509697" r:id="rId8"/>
    <p:sldLayoutId id="2147509698" r:id="rId9"/>
    <p:sldLayoutId id="2147509699" r:id="rId10"/>
    <p:sldLayoutId id="2147509700"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defRPr>
      </a:lvl2pPr>
      <a:lvl3pPr marL="1235075" indent="-228600" algn="l" rtl="0" eaLnBrk="0" fontAlgn="base" hangingPunct="0">
        <a:spcBef>
          <a:spcPct val="20000"/>
        </a:spcBef>
        <a:spcAft>
          <a:spcPct val="0"/>
        </a:spcAft>
        <a:buChar char="•"/>
        <a:defRPr sz="2400">
          <a:solidFill>
            <a:schemeClr val="tx1"/>
          </a:solidFill>
          <a:latin typeface="Arial" charset="0"/>
        </a:defRPr>
      </a:lvl3pPr>
      <a:lvl4pPr marL="1643063"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12"/>
          <p:cNvSpPr>
            <a:spLocks noGrp="1" noChangeArrowheads="1"/>
          </p:cNvSpPr>
          <p:nvPr>
            <p:ph type="body" idx="1"/>
          </p:nvPr>
        </p:nvSpPr>
        <p:spPr bwMode="auto">
          <a:xfrm>
            <a:off x="0" y="1079500"/>
            <a:ext cx="9144000" cy="1079500"/>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 текста</a:t>
            </a:r>
          </a:p>
        </p:txBody>
      </p:sp>
      <p:sp>
        <p:nvSpPr>
          <p:cNvPr id="271383" name="Rectangle 23"/>
          <p:cNvSpPr>
            <a:spLocks noChangeArrowheads="1"/>
          </p:cNvSpPr>
          <p:nvPr/>
        </p:nvSpPr>
        <p:spPr bwMode="auto">
          <a:xfrm>
            <a:off x="0" y="2159000"/>
            <a:ext cx="9144000" cy="4160838"/>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4100" name="Group 3"/>
          <p:cNvGrpSpPr>
            <a:grpSpLocks/>
          </p:cNvGrpSpPr>
          <p:nvPr/>
        </p:nvGrpSpPr>
        <p:grpSpPr bwMode="auto">
          <a:xfrm>
            <a:off x="0" y="6318250"/>
            <a:ext cx="9144000" cy="539750"/>
            <a:chOff x="0" y="3974"/>
            <a:chExt cx="5760" cy="340"/>
          </a:xfrm>
        </p:grpSpPr>
        <p:sp>
          <p:nvSpPr>
            <p:cNvPr id="271364"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1365"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271366"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271367"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1368"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271369"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4104" name="Rectangle 11"/>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271373" name="Rectangle 13"/>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D9D4D59D-8E5C-4679-9761-9841A7323DC4}" type="slidenum">
              <a:rPr lang="ru-RU"/>
              <a:pPr>
                <a:defRPr/>
              </a:pPr>
              <a:t>‹#›</a:t>
            </a:fld>
            <a:endParaRPr lang="ru-RU"/>
          </a:p>
        </p:txBody>
      </p:sp>
      <p:sp>
        <p:nvSpPr>
          <p:cNvPr id="271375" name="Rectangle 15"/>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271384" name="Line 24"/>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271385" name="Line 25"/>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4109"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01" r:id="rId1"/>
    <p:sldLayoutId id="2147509702" r:id="rId2"/>
    <p:sldLayoutId id="2147509703" r:id="rId3"/>
    <p:sldLayoutId id="2147509704" r:id="rId4"/>
    <p:sldLayoutId id="2147509705" r:id="rId5"/>
    <p:sldLayoutId id="2147509706" r:id="rId6"/>
    <p:sldLayoutId id="2147509707" r:id="rId7"/>
    <p:sldLayoutId id="2147509708" r:id="rId8"/>
    <p:sldLayoutId id="2147509709" r:id="rId9"/>
    <p:sldLayoutId id="2147509710" r:id="rId10"/>
    <p:sldLayoutId id="2147509711"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72386" name="Rectangle 2"/>
          <p:cNvSpPr>
            <a:spLocks noChangeArrowheads="1"/>
          </p:cNvSpPr>
          <p:nvPr/>
        </p:nvSpPr>
        <p:spPr bwMode="auto">
          <a:xfrm>
            <a:off x="1935163" y="1077913"/>
            <a:ext cx="7208837" cy="5262562"/>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5123" name="Group 3"/>
          <p:cNvGrpSpPr>
            <a:grpSpLocks/>
          </p:cNvGrpSpPr>
          <p:nvPr/>
        </p:nvGrpSpPr>
        <p:grpSpPr bwMode="auto">
          <a:xfrm>
            <a:off x="0" y="6318250"/>
            <a:ext cx="9144000" cy="539750"/>
            <a:chOff x="0" y="3974"/>
            <a:chExt cx="5760" cy="340"/>
          </a:xfrm>
        </p:grpSpPr>
        <p:sp>
          <p:nvSpPr>
            <p:cNvPr id="272388"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2389"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272390"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272391"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2392"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272393"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5127" name="Rectangle 11"/>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5128" name="Rectangle 12"/>
          <p:cNvSpPr>
            <a:spLocks noGrp="1" noChangeArrowheads="1"/>
          </p:cNvSpPr>
          <p:nvPr>
            <p:ph type="body" idx="1"/>
          </p:nvPr>
        </p:nvSpPr>
        <p:spPr bwMode="auto">
          <a:xfrm>
            <a:off x="0" y="1082675"/>
            <a:ext cx="1936750" cy="5226050"/>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a:t>
            </a:r>
          </a:p>
          <a:p>
            <a:pPr lvl="0"/>
            <a:r>
              <a:rPr lang="ru-RU" smtClean="0"/>
              <a:t>текста</a:t>
            </a:r>
          </a:p>
        </p:txBody>
      </p:sp>
      <p:sp>
        <p:nvSpPr>
          <p:cNvPr id="272397" name="Rectangle 13"/>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6E8E6834-ED67-49CC-9296-F1A9C7F4C626}" type="slidenum">
              <a:rPr lang="ru-RU"/>
              <a:pPr>
                <a:defRPr/>
              </a:pPr>
              <a:t>‹#›</a:t>
            </a:fld>
            <a:endParaRPr lang="ru-RU"/>
          </a:p>
        </p:txBody>
      </p:sp>
      <p:sp>
        <p:nvSpPr>
          <p:cNvPr id="272399" name="Rectangle 15"/>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272401" name="Line 17"/>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272402" name="Line 18"/>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5133"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12" r:id="rId1"/>
    <p:sldLayoutId id="2147509713" r:id="rId2"/>
    <p:sldLayoutId id="2147509714" r:id="rId3"/>
    <p:sldLayoutId id="2147509715" r:id="rId4"/>
    <p:sldLayoutId id="2147509716" r:id="rId5"/>
    <p:sldLayoutId id="2147509717" r:id="rId6"/>
    <p:sldLayoutId id="2147509718" r:id="rId7"/>
    <p:sldLayoutId id="2147509719" r:id="rId8"/>
    <p:sldLayoutId id="2147509720" r:id="rId9"/>
    <p:sldLayoutId id="2147509721" r:id="rId10"/>
    <p:sldLayoutId id="2147509722"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defRPr>
      </a:lvl2pPr>
      <a:lvl3pPr marL="1235075" indent="-228600" algn="l" rtl="0" eaLnBrk="0" fontAlgn="base" hangingPunct="0">
        <a:spcBef>
          <a:spcPct val="20000"/>
        </a:spcBef>
        <a:spcAft>
          <a:spcPct val="0"/>
        </a:spcAft>
        <a:buChar char="•"/>
        <a:defRPr sz="2400">
          <a:solidFill>
            <a:schemeClr val="tx1"/>
          </a:solidFill>
          <a:latin typeface="Arial" charset="0"/>
        </a:defRPr>
      </a:lvl3pPr>
      <a:lvl4pPr marL="1643063"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75458" name="Rectangle 2"/>
          <p:cNvSpPr>
            <a:spLocks noChangeArrowheads="1"/>
          </p:cNvSpPr>
          <p:nvPr/>
        </p:nvSpPr>
        <p:spPr bwMode="auto">
          <a:xfrm>
            <a:off x="3057525" y="1087438"/>
            <a:ext cx="6086475" cy="525145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6147" name="Group 3"/>
          <p:cNvGrpSpPr>
            <a:grpSpLocks/>
          </p:cNvGrpSpPr>
          <p:nvPr/>
        </p:nvGrpSpPr>
        <p:grpSpPr bwMode="auto">
          <a:xfrm>
            <a:off x="0" y="6318250"/>
            <a:ext cx="9144000" cy="539750"/>
            <a:chOff x="0" y="3974"/>
            <a:chExt cx="5760" cy="340"/>
          </a:xfrm>
        </p:grpSpPr>
        <p:sp>
          <p:nvSpPr>
            <p:cNvPr id="275460"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5461"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275462"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275463"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275464"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275465"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6151" name="Rectangle 10"/>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6152" name="Rectangle 11"/>
          <p:cNvSpPr>
            <a:spLocks noGrp="1" noChangeArrowheads="1"/>
          </p:cNvSpPr>
          <p:nvPr>
            <p:ph type="body" idx="1"/>
          </p:nvPr>
        </p:nvSpPr>
        <p:spPr bwMode="auto">
          <a:xfrm>
            <a:off x="0" y="1100138"/>
            <a:ext cx="3059113" cy="5226050"/>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a:t>
            </a:r>
          </a:p>
          <a:p>
            <a:pPr lvl="0"/>
            <a:r>
              <a:rPr lang="ru-RU" smtClean="0"/>
              <a:t>текста</a:t>
            </a:r>
          </a:p>
        </p:txBody>
      </p:sp>
      <p:sp>
        <p:nvSpPr>
          <p:cNvPr id="275468" name="Rectangle 12"/>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E80BDD7F-74B2-4DD2-9385-25BE38EECE02}" type="slidenum">
              <a:rPr lang="ru-RU"/>
              <a:pPr>
                <a:defRPr/>
              </a:pPr>
              <a:t>‹#›</a:t>
            </a:fld>
            <a:endParaRPr lang="ru-RU"/>
          </a:p>
        </p:txBody>
      </p:sp>
      <p:sp>
        <p:nvSpPr>
          <p:cNvPr id="275470" name="Rectangle 14"/>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275472" name="Line 16"/>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275473" name="Line 17"/>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6157"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23" r:id="rId1"/>
    <p:sldLayoutId id="2147509724" r:id="rId2"/>
    <p:sldLayoutId id="2147509725" r:id="rId3"/>
    <p:sldLayoutId id="2147509726" r:id="rId4"/>
    <p:sldLayoutId id="2147509727" r:id="rId5"/>
    <p:sldLayoutId id="2147509728" r:id="rId6"/>
    <p:sldLayoutId id="2147509729" r:id="rId7"/>
    <p:sldLayoutId id="2147509730" r:id="rId8"/>
    <p:sldLayoutId id="2147509731" r:id="rId9"/>
    <p:sldLayoutId id="2147509732" r:id="rId10"/>
    <p:sldLayoutId id="2147509733"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defRPr>
      </a:lvl2pPr>
      <a:lvl3pPr marL="1235075" indent="-228600" algn="l" rtl="0" eaLnBrk="0" fontAlgn="base" hangingPunct="0">
        <a:spcBef>
          <a:spcPct val="20000"/>
        </a:spcBef>
        <a:spcAft>
          <a:spcPct val="0"/>
        </a:spcAft>
        <a:buChar char="•"/>
        <a:defRPr sz="2400">
          <a:solidFill>
            <a:schemeClr val="tx1"/>
          </a:solidFill>
          <a:latin typeface="Arial" charset="0"/>
        </a:defRPr>
      </a:lvl3pPr>
      <a:lvl4pPr marL="1643063"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67619" name="Rectangle 3"/>
          <p:cNvSpPr>
            <a:spLocks noChangeArrowheads="1"/>
          </p:cNvSpPr>
          <p:nvPr/>
        </p:nvSpPr>
        <p:spPr bwMode="auto">
          <a:xfrm>
            <a:off x="0" y="0"/>
            <a:ext cx="9144000" cy="68580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7171" name="Group 4"/>
          <p:cNvGrpSpPr>
            <a:grpSpLocks/>
          </p:cNvGrpSpPr>
          <p:nvPr/>
        </p:nvGrpSpPr>
        <p:grpSpPr bwMode="auto">
          <a:xfrm>
            <a:off x="0" y="6318250"/>
            <a:ext cx="9144000" cy="539750"/>
            <a:chOff x="0" y="3974"/>
            <a:chExt cx="5760" cy="340"/>
          </a:xfrm>
        </p:grpSpPr>
        <p:sp>
          <p:nvSpPr>
            <p:cNvPr id="367621" name="Rectangle 5"/>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367622" name="Rectangle 6"/>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367623" name="Line 7"/>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367624" name="Rectangle 8"/>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367625" name="Rectangle 9"/>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367626" name="Line 10"/>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7175" name="Rectangle 11"/>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367630" name="Rectangle 14"/>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367632" name="Line 16"/>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367633" name="Line 17"/>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367637" name="Rectangle 21"/>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F469D2C8-2AD2-4C46-ADC9-9DE7EEF2F770}" type="slidenum">
              <a:rPr lang="ru-RU"/>
              <a:pPr>
                <a:defRPr/>
              </a:pPr>
              <a:t>‹#›</a:t>
            </a:fld>
            <a:endParaRPr lang="ru-RU"/>
          </a:p>
        </p:txBody>
      </p:sp>
      <p:pic>
        <p:nvPicPr>
          <p:cNvPr id="7180" name="Picture 29" descr="ogk2"/>
          <p:cNvPicPr>
            <a:picLocks noChangeAspect="1" noChangeArrowheads="1"/>
          </p:cNvPicPr>
          <p:nvPr/>
        </p:nvPicPr>
        <p:blipFill>
          <a:blip r:embed="rId13" cstate="print"/>
          <a:srcRect/>
          <a:stretch>
            <a:fillRect/>
          </a:stretch>
        </p:blipFill>
        <p:spPr bwMode="auto">
          <a:xfrm>
            <a:off x="323850" y="107950"/>
            <a:ext cx="1258888"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34" r:id="rId1"/>
    <p:sldLayoutId id="2147509735" r:id="rId2"/>
    <p:sldLayoutId id="2147509736" r:id="rId3"/>
    <p:sldLayoutId id="2147509737" r:id="rId4"/>
    <p:sldLayoutId id="2147509738" r:id="rId5"/>
    <p:sldLayoutId id="2147509739" r:id="rId6"/>
    <p:sldLayoutId id="2147509740" r:id="rId7"/>
    <p:sldLayoutId id="2147509741" r:id="rId8"/>
    <p:sldLayoutId id="2147509742" r:id="rId9"/>
    <p:sldLayoutId id="2147509743" r:id="rId10"/>
    <p:sldLayoutId id="2147509744"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defRPr>
      </a:lvl2pPr>
      <a:lvl3pPr algn="l" rtl="0" eaLnBrk="0" fontAlgn="base" hangingPunct="0">
        <a:spcBef>
          <a:spcPct val="0"/>
        </a:spcBef>
        <a:spcAft>
          <a:spcPct val="0"/>
        </a:spcAft>
        <a:defRPr sz="2600">
          <a:solidFill>
            <a:schemeClr val="bg1"/>
          </a:solidFill>
          <a:latin typeface="Arial Narrow" pitchFamily="34" charset="0"/>
        </a:defRPr>
      </a:lvl3pPr>
      <a:lvl4pPr algn="l" rtl="0" eaLnBrk="0" fontAlgn="base" hangingPunct="0">
        <a:spcBef>
          <a:spcPct val="0"/>
        </a:spcBef>
        <a:spcAft>
          <a:spcPct val="0"/>
        </a:spcAft>
        <a:defRPr sz="2600">
          <a:solidFill>
            <a:schemeClr val="bg1"/>
          </a:solidFill>
          <a:latin typeface="Arial Narrow" pitchFamily="34" charset="0"/>
        </a:defRPr>
      </a:lvl4pPr>
      <a:lvl5pPr algn="l" rtl="0" eaLnBrk="0" fontAlgn="base" hangingPunct="0">
        <a:spcBef>
          <a:spcPct val="0"/>
        </a:spcBef>
        <a:spcAft>
          <a:spcPct val="0"/>
        </a:spcAft>
        <a:defRPr sz="2600">
          <a:solidFill>
            <a:schemeClr val="bg1"/>
          </a:solidFill>
          <a:latin typeface="Arial Narrow" pitchFamily="34" charset="0"/>
        </a:defRPr>
      </a:lvl5pPr>
      <a:lvl6pPr marL="457200" algn="l" rtl="0" fontAlgn="base">
        <a:spcBef>
          <a:spcPct val="0"/>
        </a:spcBef>
        <a:spcAft>
          <a:spcPct val="0"/>
        </a:spcAft>
        <a:defRPr sz="2600">
          <a:solidFill>
            <a:schemeClr val="bg1"/>
          </a:solidFill>
          <a:latin typeface="Arial Narrow" pitchFamily="34" charset="0"/>
        </a:defRPr>
      </a:lvl6pPr>
      <a:lvl7pPr marL="914400" algn="l" rtl="0" fontAlgn="base">
        <a:spcBef>
          <a:spcPct val="0"/>
        </a:spcBef>
        <a:spcAft>
          <a:spcPct val="0"/>
        </a:spcAft>
        <a:defRPr sz="2600">
          <a:solidFill>
            <a:schemeClr val="bg1"/>
          </a:solidFill>
          <a:latin typeface="Arial Narrow" pitchFamily="34" charset="0"/>
        </a:defRPr>
      </a:lvl7pPr>
      <a:lvl8pPr marL="1371600" algn="l" rtl="0" fontAlgn="base">
        <a:spcBef>
          <a:spcPct val="0"/>
        </a:spcBef>
        <a:spcAft>
          <a:spcPct val="0"/>
        </a:spcAft>
        <a:defRPr sz="2600">
          <a:solidFill>
            <a:schemeClr val="bg1"/>
          </a:solidFill>
          <a:latin typeface="Arial Narrow" pitchFamily="34" charset="0"/>
        </a:defRPr>
      </a:lvl8pPr>
      <a:lvl9pPr marL="1828800" algn="l" rtl="0" fontAlgn="base">
        <a:spcBef>
          <a:spcPct val="0"/>
        </a:spcBef>
        <a:spcAft>
          <a:spcPct val="0"/>
        </a:spcAft>
        <a:defRPr sz="2600">
          <a:solidFill>
            <a:schemeClr val="bg1"/>
          </a:solidFill>
          <a:latin typeface="Arial Narrow" pitchFamily="34" charset="0"/>
        </a:defRPr>
      </a:lvl9pPr>
    </p:titleStyle>
    <p:bodyStyle>
      <a:lvl1pPr marL="342900" indent="-342900" algn="l" rtl="0" eaLnBrk="0" fontAlgn="base" hangingPunct="0">
        <a:spcBef>
          <a:spcPct val="20000"/>
        </a:spcBef>
        <a:spcAft>
          <a:spcPct val="0"/>
        </a:spcAft>
        <a:buChar char="•"/>
        <a:defRPr sz="2600" b="1">
          <a:solidFill>
            <a:srgbClr val="003366"/>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1038" name="Rectangle 30"/>
          <p:cNvSpPr>
            <a:spLocks noChangeArrowheads="1"/>
          </p:cNvSpPr>
          <p:nvPr/>
        </p:nvSpPr>
        <p:spPr bwMode="auto">
          <a:xfrm>
            <a:off x="0" y="0"/>
            <a:ext cx="9144000" cy="68580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71017" name="Rectangle 9"/>
          <p:cNvSpPr>
            <a:spLocks noChangeArrowheads="1"/>
          </p:cNvSpPr>
          <p:nvPr/>
        </p:nvSpPr>
        <p:spPr bwMode="auto">
          <a:xfrm>
            <a:off x="0" y="6313488"/>
            <a:ext cx="9144000" cy="544512"/>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171021" name="Rectangle 13"/>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171022" name="Rectangle 14"/>
          <p:cNvSpPr>
            <a:spLocks noChangeArrowheads="1"/>
          </p:cNvSpPr>
          <p:nvPr/>
        </p:nvSpPr>
        <p:spPr bwMode="auto">
          <a:xfrm>
            <a:off x="1943100" y="0"/>
            <a:ext cx="7200900" cy="107950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171023" name="Line 15"/>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71041" name="Line 33"/>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71042" name="Line 34"/>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171045" name="Rectangle 37"/>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4DD50507-AB33-4402-B607-35CA036FD73E}" type="slidenum">
              <a:rPr lang="ru-RU"/>
              <a:pPr>
                <a:defRPr/>
              </a:pPr>
              <a:t>‹#›</a:t>
            </a:fld>
            <a:endParaRPr lang="ru-RU"/>
          </a:p>
        </p:txBody>
      </p:sp>
      <p:pic>
        <p:nvPicPr>
          <p:cNvPr id="8202"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45" r:id="rId1"/>
    <p:sldLayoutId id="2147509746" r:id="rId2"/>
    <p:sldLayoutId id="2147509747" r:id="rId3"/>
    <p:sldLayoutId id="2147509748" r:id="rId4"/>
    <p:sldLayoutId id="2147509749" r:id="rId5"/>
    <p:sldLayoutId id="2147509750" r:id="rId6"/>
    <p:sldLayoutId id="2147509751" r:id="rId7"/>
    <p:sldLayoutId id="2147509752" r:id="rId8"/>
    <p:sldLayoutId id="2147509753" r:id="rId9"/>
    <p:sldLayoutId id="2147509754" r:id="rId10"/>
    <p:sldLayoutId id="2147509755"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43074" name="Rectangle 2"/>
          <p:cNvSpPr>
            <a:spLocks noChangeArrowheads="1"/>
          </p:cNvSpPr>
          <p:nvPr/>
        </p:nvSpPr>
        <p:spPr bwMode="auto">
          <a:xfrm>
            <a:off x="1935163" y="1077913"/>
            <a:ext cx="7208837" cy="5262562"/>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grpSp>
        <p:nvGrpSpPr>
          <p:cNvPr id="9219" name="Group 3"/>
          <p:cNvGrpSpPr>
            <a:grpSpLocks/>
          </p:cNvGrpSpPr>
          <p:nvPr/>
        </p:nvGrpSpPr>
        <p:grpSpPr bwMode="auto">
          <a:xfrm>
            <a:off x="0" y="6318250"/>
            <a:ext cx="9144000" cy="539750"/>
            <a:chOff x="0" y="3974"/>
            <a:chExt cx="5760" cy="340"/>
          </a:xfrm>
        </p:grpSpPr>
        <p:sp>
          <p:nvSpPr>
            <p:cNvPr id="643076" name="Rectangle 4"/>
            <p:cNvSpPr>
              <a:spLocks noChangeArrowheads="1"/>
            </p:cNvSpPr>
            <p:nvPr userDrawn="1"/>
          </p:nvSpPr>
          <p:spPr bwMode="auto">
            <a:xfrm>
              <a:off x="0" y="3974"/>
              <a:ext cx="1220" cy="34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43077" name="Rectangle 5"/>
            <p:cNvSpPr>
              <a:spLocks noChangeArrowheads="1"/>
            </p:cNvSpPr>
            <p:nvPr userDrawn="1"/>
          </p:nvSpPr>
          <p:spPr bwMode="auto">
            <a:xfrm>
              <a:off x="1224" y="3974"/>
              <a:ext cx="4536" cy="340"/>
            </a:xfrm>
            <a:prstGeom prst="rect">
              <a:avLst/>
            </a:prstGeom>
            <a:solidFill>
              <a:srgbClr val="3399FF"/>
            </a:solidFill>
            <a:ln w="9525" algn="ctr">
              <a:noFill/>
              <a:miter lim="800000"/>
              <a:headEnd/>
              <a:tailEnd/>
            </a:ln>
            <a:effectLst/>
          </p:spPr>
          <p:txBody>
            <a:bodyPr wrap="none" lIns="0" tIns="0" rIns="0" bIns="0" anchor="ctr"/>
            <a:lstStyle/>
            <a:p>
              <a:pPr>
                <a:defRPr/>
              </a:pPr>
              <a:endParaRPr lang="ru-RU"/>
            </a:p>
          </p:txBody>
        </p:sp>
        <p:sp>
          <p:nvSpPr>
            <p:cNvPr id="643078" name="Line 6"/>
            <p:cNvSpPr>
              <a:spLocks noChangeShapeType="1"/>
            </p:cNvSpPr>
            <p:nvPr userDrawn="1"/>
          </p:nvSpPr>
          <p:spPr bwMode="auto">
            <a:xfrm>
              <a:off x="1220" y="3974"/>
              <a:ext cx="0" cy="340"/>
            </a:xfrm>
            <a:prstGeom prst="line">
              <a:avLst/>
            </a:prstGeom>
            <a:noFill/>
            <a:ln w="15875">
              <a:solidFill>
                <a:schemeClr val="bg1"/>
              </a:solidFill>
              <a:round/>
              <a:headEnd/>
              <a:tailEnd/>
            </a:ln>
            <a:effectLst/>
          </p:spPr>
          <p:txBody>
            <a:bodyPr lIns="0" tIns="0" rIns="0" bIns="0" anchor="ctr"/>
            <a:lstStyle/>
            <a:p>
              <a:pPr>
                <a:defRPr/>
              </a:pPr>
              <a:endParaRPr lang="ru-RU"/>
            </a:p>
          </p:txBody>
        </p:sp>
      </p:grpSp>
      <p:sp>
        <p:nvSpPr>
          <p:cNvPr id="643079" name="Rectangle 7"/>
          <p:cNvSpPr>
            <a:spLocks noChangeArrowheads="1"/>
          </p:cNvSpPr>
          <p:nvPr/>
        </p:nvSpPr>
        <p:spPr bwMode="auto">
          <a:xfrm>
            <a:off x="0" y="0"/>
            <a:ext cx="1936750" cy="1079500"/>
          </a:xfrm>
          <a:prstGeom prst="rect">
            <a:avLst/>
          </a:prstGeom>
          <a:solidFill>
            <a:srgbClr val="0066CC"/>
          </a:solidFill>
          <a:ln w="9525" algn="ctr">
            <a:noFill/>
            <a:miter lim="800000"/>
            <a:headEnd/>
            <a:tailEnd/>
          </a:ln>
          <a:effectLst/>
        </p:spPr>
        <p:txBody>
          <a:bodyPr wrap="none" lIns="0" tIns="0" rIns="0" bIns="0" anchor="ctr"/>
          <a:lstStyle/>
          <a:p>
            <a:pPr>
              <a:defRPr/>
            </a:pPr>
            <a:endParaRPr lang="ru-RU"/>
          </a:p>
        </p:txBody>
      </p:sp>
      <p:sp>
        <p:nvSpPr>
          <p:cNvPr id="643080" name="Rectangle 8"/>
          <p:cNvSpPr>
            <a:spLocks noChangeArrowheads="1"/>
          </p:cNvSpPr>
          <p:nvPr/>
        </p:nvSpPr>
        <p:spPr bwMode="auto">
          <a:xfrm>
            <a:off x="1943100" y="0"/>
            <a:ext cx="7200900" cy="1079500"/>
          </a:xfrm>
          <a:prstGeom prst="rect">
            <a:avLst/>
          </a:prstGeom>
          <a:solidFill>
            <a:srgbClr val="003366"/>
          </a:solidFill>
          <a:ln w="9525" algn="ctr">
            <a:noFill/>
            <a:miter lim="800000"/>
            <a:headEnd/>
            <a:tailEnd/>
          </a:ln>
          <a:effectLst/>
        </p:spPr>
        <p:txBody>
          <a:bodyPr wrap="none" lIns="0" tIns="0" rIns="0" bIns="0" anchor="ctr"/>
          <a:lstStyle/>
          <a:p>
            <a:pPr>
              <a:defRPr/>
            </a:pPr>
            <a:endParaRPr lang="ru-RU"/>
          </a:p>
        </p:txBody>
      </p:sp>
      <p:sp>
        <p:nvSpPr>
          <p:cNvPr id="643081" name="Line 9"/>
          <p:cNvSpPr>
            <a:spLocks noChangeShapeType="1"/>
          </p:cNvSpPr>
          <p:nvPr/>
        </p:nvSpPr>
        <p:spPr bwMode="auto">
          <a:xfrm>
            <a:off x="1936750" y="0"/>
            <a:ext cx="0" cy="107950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9223" name="Rectangle 10"/>
          <p:cNvSpPr>
            <a:spLocks noGrp="1" noChangeArrowheads="1"/>
          </p:cNvSpPr>
          <p:nvPr>
            <p:ph type="title"/>
          </p:nvPr>
        </p:nvSpPr>
        <p:spPr bwMode="auto">
          <a:xfrm>
            <a:off x="2159000" y="0"/>
            <a:ext cx="6985000" cy="100965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ru-RU" smtClean="0"/>
              <a:t>Образец заголовка</a:t>
            </a:r>
          </a:p>
        </p:txBody>
      </p:sp>
      <p:sp>
        <p:nvSpPr>
          <p:cNvPr id="9224" name="Rectangle 11"/>
          <p:cNvSpPr>
            <a:spLocks noGrp="1" noChangeArrowheads="1"/>
          </p:cNvSpPr>
          <p:nvPr>
            <p:ph type="body" idx="1"/>
          </p:nvPr>
        </p:nvSpPr>
        <p:spPr bwMode="auto">
          <a:xfrm>
            <a:off x="0" y="1082675"/>
            <a:ext cx="1936750" cy="5226050"/>
          </a:xfrm>
          <a:prstGeom prst="rect">
            <a:avLst/>
          </a:prstGeom>
          <a:noFill/>
          <a:ln w="9525">
            <a:noFill/>
            <a:miter lim="800000"/>
            <a:headEnd/>
            <a:tailEnd/>
          </a:ln>
        </p:spPr>
        <p:txBody>
          <a:bodyPr vert="horz" wrap="square" lIns="216000" tIns="0" rIns="216000" bIns="0" numCol="1" anchor="ctr" anchorCtr="0" compatLnSpc="1">
            <a:prstTxWarp prst="textNoShape">
              <a:avLst/>
            </a:prstTxWarp>
          </a:bodyPr>
          <a:lstStyle/>
          <a:p>
            <a:pPr lvl="0"/>
            <a:r>
              <a:rPr lang="ru-RU" smtClean="0"/>
              <a:t>Образец</a:t>
            </a:r>
          </a:p>
          <a:p>
            <a:pPr lvl="0"/>
            <a:r>
              <a:rPr lang="ru-RU" smtClean="0"/>
              <a:t>текста</a:t>
            </a:r>
          </a:p>
        </p:txBody>
      </p:sp>
      <p:sp>
        <p:nvSpPr>
          <p:cNvPr id="643084" name="Rectangle 12"/>
          <p:cNvSpPr>
            <a:spLocks noGrp="1" noChangeArrowheads="1"/>
          </p:cNvSpPr>
          <p:nvPr>
            <p:ph type="sldNum" sz="quarter" idx="4"/>
          </p:nvPr>
        </p:nvSpPr>
        <p:spPr bwMode="auto">
          <a:xfrm>
            <a:off x="204788" y="6362700"/>
            <a:ext cx="1487487" cy="4762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2000" b="1"/>
            </a:lvl1pPr>
          </a:lstStyle>
          <a:p>
            <a:pPr>
              <a:defRPr/>
            </a:pPr>
            <a:fld id="{E963E0F0-E7B4-450C-A92B-BB603CDE5D05}" type="slidenum">
              <a:rPr lang="ru-RU"/>
              <a:pPr>
                <a:defRPr/>
              </a:pPr>
              <a:t>‹#›</a:t>
            </a:fld>
            <a:endParaRPr lang="ru-RU"/>
          </a:p>
        </p:txBody>
      </p:sp>
      <p:sp>
        <p:nvSpPr>
          <p:cNvPr id="643086" name="Rectangle 14"/>
          <p:cNvSpPr>
            <a:spLocks noChangeArrowheads="1"/>
          </p:cNvSpPr>
          <p:nvPr/>
        </p:nvSpPr>
        <p:spPr bwMode="auto">
          <a:xfrm>
            <a:off x="755650" y="7605713"/>
            <a:ext cx="4103688" cy="431800"/>
          </a:xfrm>
          <a:prstGeom prst="rect">
            <a:avLst/>
          </a:prstGeom>
          <a:noFill/>
          <a:ln w="9525" algn="ctr">
            <a:noFill/>
            <a:miter lim="800000"/>
            <a:headEnd/>
            <a:tailEnd/>
          </a:ln>
          <a:effectLst/>
        </p:spPr>
        <p:txBody>
          <a:bodyPr wrap="none" lIns="0" tIns="0" rIns="0" bIns="0" anchor="ctr"/>
          <a:lstStyle/>
          <a:p>
            <a:pPr>
              <a:defRPr/>
            </a:pPr>
            <a:endParaRPr lang="ru-RU"/>
          </a:p>
        </p:txBody>
      </p:sp>
      <p:sp>
        <p:nvSpPr>
          <p:cNvPr id="643087" name="Line 15"/>
          <p:cNvSpPr>
            <a:spLocks noChangeShapeType="1"/>
          </p:cNvSpPr>
          <p:nvPr/>
        </p:nvSpPr>
        <p:spPr bwMode="auto">
          <a:xfrm>
            <a:off x="0" y="6315075"/>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sp>
        <p:nvSpPr>
          <p:cNvPr id="643088" name="Line 16"/>
          <p:cNvSpPr>
            <a:spLocks noChangeShapeType="1"/>
          </p:cNvSpPr>
          <p:nvPr/>
        </p:nvSpPr>
        <p:spPr bwMode="auto">
          <a:xfrm>
            <a:off x="0" y="1079500"/>
            <a:ext cx="9144000" cy="0"/>
          </a:xfrm>
          <a:prstGeom prst="line">
            <a:avLst/>
          </a:prstGeom>
          <a:noFill/>
          <a:ln w="15875">
            <a:solidFill>
              <a:schemeClr val="bg1"/>
            </a:solidFill>
            <a:round/>
            <a:headEnd/>
            <a:tailEnd/>
          </a:ln>
          <a:effectLst/>
        </p:spPr>
        <p:txBody>
          <a:bodyPr lIns="0" tIns="0" rIns="0" bIns="0" anchor="ctr"/>
          <a:lstStyle/>
          <a:p>
            <a:pPr>
              <a:defRPr/>
            </a:pPr>
            <a:endParaRPr lang="ru-RU"/>
          </a:p>
        </p:txBody>
      </p:sp>
      <p:pic>
        <p:nvPicPr>
          <p:cNvPr id="9229" name="Picture 30" descr="logo-ogk-2"/>
          <p:cNvPicPr>
            <a:picLocks noChangeAspect="1" noChangeArrowheads="1"/>
          </p:cNvPicPr>
          <p:nvPr/>
        </p:nvPicPr>
        <p:blipFill>
          <a:blip r:embed="rId13" cstate="print"/>
          <a:srcRect/>
          <a:stretch>
            <a:fillRect/>
          </a:stretch>
        </p:blipFill>
        <p:spPr bwMode="auto">
          <a:xfrm>
            <a:off x="0" y="0"/>
            <a:ext cx="1933575" cy="1076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509756" r:id="rId1"/>
    <p:sldLayoutId id="2147509757" r:id="rId2"/>
    <p:sldLayoutId id="2147509758" r:id="rId3"/>
    <p:sldLayoutId id="2147509759" r:id="rId4"/>
    <p:sldLayoutId id="2147509760" r:id="rId5"/>
    <p:sldLayoutId id="2147509761" r:id="rId6"/>
    <p:sldLayoutId id="2147509762" r:id="rId7"/>
    <p:sldLayoutId id="2147509763" r:id="rId8"/>
    <p:sldLayoutId id="2147509764" r:id="rId9"/>
    <p:sldLayoutId id="2147509765" r:id="rId10"/>
    <p:sldLayoutId id="2147509766" r:id="rId11"/>
  </p:sldLayoutIdLst>
  <p:hf sldNum="0"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Arial Narrow" pitchFamily="34" charset="0"/>
          <a:cs typeface="Arial" charset="0"/>
        </a:defRPr>
      </a:lvl2pPr>
      <a:lvl3pPr algn="l" rtl="0" eaLnBrk="0" fontAlgn="base" hangingPunct="0">
        <a:spcBef>
          <a:spcPct val="0"/>
        </a:spcBef>
        <a:spcAft>
          <a:spcPct val="0"/>
        </a:spcAft>
        <a:defRPr sz="2600">
          <a:solidFill>
            <a:schemeClr val="bg1"/>
          </a:solidFill>
          <a:latin typeface="Arial Narrow" pitchFamily="34" charset="0"/>
          <a:cs typeface="Arial" charset="0"/>
        </a:defRPr>
      </a:lvl3pPr>
      <a:lvl4pPr algn="l" rtl="0" eaLnBrk="0" fontAlgn="base" hangingPunct="0">
        <a:spcBef>
          <a:spcPct val="0"/>
        </a:spcBef>
        <a:spcAft>
          <a:spcPct val="0"/>
        </a:spcAft>
        <a:defRPr sz="2600">
          <a:solidFill>
            <a:schemeClr val="bg1"/>
          </a:solidFill>
          <a:latin typeface="Arial Narrow" pitchFamily="34" charset="0"/>
          <a:cs typeface="Arial" charset="0"/>
        </a:defRPr>
      </a:lvl4pPr>
      <a:lvl5pPr algn="l" rtl="0" eaLnBrk="0" fontAlgn="base" hangingPunct="0">
        <a:spcBef>
          <a:spcPct val="0"/>
        </a:spcBef>
        <a:spcAft>
          <a:spcPct val="0"/>
        </a:spcAft>
        <a:defRPr sz="2600">
          <a:solidFill>
            <a:schemeClr val="bg1"/>
          </a:solidFill>
          <a:latin typeface="Arial Narrow" pitchFamily="34" charset="0"/>
          <a:cs typeface="Arial" charset="0"/>
        </a:defRPr>
      </a:lvl5pPr>
      <a:lvl6pPr marL="457200" algn="l" rtl="0" fontAlgn="base">
        <a:spcBef>
          <a:spcPct val="0"/>
        </a:spcBef>
        <a:spcAft>
          <a:spcPct val="0"/>
        </a:spcAft>
        <a:defRPr sz="2600">
          <a:solidFill>
            <a:schemeClr val="bg1"/>
          </a:solidFill>
          <a:latin typeface="Arial Narrow" pitchFamily="34" charset="0"/>
          <a:cs typeface="Arial" charset="0"/>
        </a:defRPr>
      </a:lvl6pPr>
      <a:lvl7pPr marL="914400" algn="l" rtl="0" fontAlgn="base">
        <a:spcBef>
          <a:spcPct val="0"/>
        </a:spcBef>
        <a:spcAft>
          <a:spcPct val="0"/>
        </a:spcAft>
        <a:defRPr sz="2600">
          <a:solidFill>
            <a:schemeClr val="bg1"/>
          </a:solidFill>
          <a:latin typeface="Arial Narrow" pitchFamily="34" charset="0"/>
          <a:cs typeface="Arial" charset="0"/>
        </a:defRPr>
      </a:lvl7pPr>
      <a:lvl8pPr marL="1371600" algn="l" rtl="0" fontAlgn="base">
        <a:spcBef>
          <a:spcPct val="0"/>
        </a:spcBef>
        <a:spcAft>
          <a:spcPct val="0"/>
        </a:spcAft>
        <a:defRPr sz="2600">
          <a:solidFill>
            <a:schemeClr val="bg1"/>
          </a:solidFill>
          <a:latin typeface="Arial Narrow" pitchFamily="34" charset="0"/>
          <a:cs typeface="Arial" charset="0"/>
        </a:defRPr>
      </a:lvl8pPr>
      <a:lvl9pPr marL="1828800" algn="l" rtl="0" fontAlgn="base">
        <a:spcBef>
          <a:spcPct val="0"/>
        </a:spcBef>
        <a:spcAft>
          <a:spcPct val="0"/>
        </a:spcAft>
        <a:defRPr sz="2600">
          <a:solidFill>
            <a:schemeClr val="bg1"/>
          </a:solidFill>
          <a:latin typeface="Arial Narrow" pitchFamily="34" charset="0"/>
          <a:cs typeface="Arial" charset="0"/>
        </a:defRPr>
      </a:lvl9pPr>
    </p:titleStyle>
    <p:bodyStyle>
      <a:lvl1pPr marL="342900" indent="-342900" algn="l" rtl="0" eaLnBrk="0" fontAlgn="base" hangingPunct="0">
        <a:spcBef>
          <a:spcPct val="0"/>
        </a:spcBef>
        <a:spcAft>
          <a:spcPct val="0"/>
        </a:spcAft>
        <a:buChar char="•"/>
        <a:defRPr sz="2600" b="1">
          <a:solidFill>
            <a:srgbClr val="003366"/>
          </a:solidFill>
          <a:latin typeface="+mn-lt"/>
          <a:ea typeface="+mn-ea"/>
          <a:cs typeface="+mn-cs"/>
        </a:defRPr>
      </a:lvl1pPr>
      <a:lvl2pPr marL="827088" indent="-285750" algn="l" rtl="0" eaLnBrk="0" fontAlgn="base" hangingPunct="0">
        <a:spcBef>
          <a:spcPct val="20000"/>
        </a:spcBef>
        <a:spcAft>
          <a:spcPct val="0"/>
        </a:spcAft>
        <a:buChar char="–"/>
        <a:defRPr sz="2800">
          <a:solidFill>
            <a:schemeClr val="tx1"/>
          </a:solidFill>
          <a:latin typeface="Arial" charset="0"/>
          <a:cs typeface="+mn-cs"/>
        </a:defRPr>
      </a:lvl2pPr>
      <a:lvl3pPr marL="1235075" indent="-228600" algn="l" rtl="0" eaLnBrk="0" fontAlgn="base" hangingPunct="0">
        <a:spcBef>
          <a:spcPct val="20000"/>
        </a:spcBef>
        <a:spcAft>
          <a:spcPct val="0"/>
        </a:spcAft>
        <a:buChar char="•"/>
        <a:defRPr sz="2400">
          <a:solidFill>
            <a:schemeClr val="tx1"/>
          </a:solidFill>
          <a:latin typeface="Arial" charset="0"/>
          <a:cs typeface="+mn-cs"/>
        </a:defRPr>
      </a:lvl3pPr>
      <a:lvl4pPr marL="1643063" indent="-228600" algn="l" rtl="0" eaLnBrk="0" fontAlgn="base" hangingPunct="0">
        <a:spcBef>
          <a:spcPct val="20000"/>
        </a:spcBef>
        <a:spcAft>
          <a:spcPct val="0"/>
        </a:spcAft>
        <a:buChar char="–"/>
        <a:defRPr sz="2000">
          <a:solidFill>
            <a:schemeClr val="tx1"/>
          </a:solidFill>
          <a:latin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Arial" charset="0"/>
          <a:cs typeface="+mn-cs"/>
        </a:defRPr>
      </a:lvl5pPr>
      <a:lvl6pPr marL="2514600" indent="-228600" algn="l" rtl="0" fontAlgn="base">
        <a:spcBef>
          <a:spcPct val="20000"/>
        </a:spcBef>
        <a:spcAft>
          <a:spcPct val="0"/>
        </a:spcAft>
        <a:buChar char="»"/>
        <a:defRPr sz="2000">
          <a:solidFill>
            <a:schemeClr val="tx1"/>
          </a:solidFill>
          <a:latin typeface="Arial" charset="0"/>
          <a:cs typeface="+mn-cs"/>
        </a:defRPr>
      </a:lvl6pPr>
      <a:lvl7pPr marL="2971800" indent="-228600" algn="l" rtl="0" fontAlgn="base">
        <a:spcBef>
          <a:spcPct val="20000"/>
        </a:spcBef>
        <a:spcAft>
          <a:spcPct val="0"/>
        </a:spcAft>
        <a:buChar char="»"/>
        <a:defRPr sz="2000">
          <a:solidFill>
            <a:schemeClr val="tx1"/>
          </a:solidFill>
          <a:latin typeface="Arial" charset="0"/>
          <a:cs typeface="+mn-cs"/>
        </a:defRPr>
      </a:lvl7pPr>
      <a:lvl8pPr marL="3429000" indent="-228600" algn="l" rtl="0" fontAlgn="base">
        <a:spcBef>
          <a:spcPct val="20000"/>
        </a:spcBef>
        <a:spcAft>
          <a:spcPct val="0"/>
        </a:spcAft>
        <a:buChar char="»"/>
        <a:defRPr sz="2000">
          <a:solidFill>
            <a:schemeClr val="tx1"/>
          </a:solidFill>
          <a:latin typeface="Arial" charset="0"/>
          <a:cs typeface="+mn-cs"/>
        </a:defRPr>
      </a:lvl8pPr>
      <a:lvl9pPr marL="3886200" indent="-228600" algn="l" rtl="0" fontAlgn="base">
        <a:spcBef>
          <a:spcPct val="20000"/>
        </a:spcBef>
        <a:spcAft>
          <a:spcPct val="0"/>
        </a:spcAft>
        <a:buChar char="»"/>
        <a:defRPr sz="2000">
          <a:solidFill>
            <a:schemeClr val="tx1"/>
          </a:solidFill>
          <a:latin typeface="Arial" charset="0"/>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1.xml"/></Relationships>
</file>

<file path=ppt/slides/_rels/slide4.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3.xml"/><Relationship Id="rId7" Type="http://schemas.openxmlformats.org/officeDocument/2006/relationships/chart" Target="../charts/chart2.xml"/><Relationship Id="rId12" Type="http://schemas.openxmlformats.org/officeDocument/2006/relationships/image" Target="../media/image5.emf"/><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chart" Target="../charts/chart1.xml"/><Relationship Id="rId11" Type="http://schemas.openxmlformats.org/officeDocument/2006/relationships/image" Target="../media/image4.emf"/><Relationship Id="rId5" Type="http://schemas.openxmlformats.org/officeDocument/2006/relationships/image" Target="../media/image3.emf"/><Relationship Id="rId10" Type="http://schemas.openxmlformats.org/officeDocument/2006/relationships/chart" Target="../charts/chart5.xml"/><Relationship Id="rId4" Type="http://schemas.openxmlformats.org/officeDocument/2006/relationships/slideLayout" Target="../slideLayouts/slideLayout171.xml"/><Relationship Id="rId9"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Layout" Target="../slideLayouts/slideLayout171.xml"/><Relationship Id="rId1" Type="http://schemas.openxmlformats.org/officeDocument/2006/relationships/tags" Target="../tags/tag4.xml"/><Relationship Id="rId5" Type="http://schemas.openxmlformats.org/officeDocument/2006/relationships/chart" Target="../charts/chart7.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169.xml"/><Relationship Id="rId5" Type="http://schemas.openxmlformats.org/officeDocument/2006/relationships/image" Target="../media/image8.emf"/><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9.emf"/><Relationship Id="rId1" Type="http://schemas.openxmlformats.org/officeDocument/2006/relationships/slideLayout" Target="../slideLayouts/slideLayout174.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chart" Target="../charts/char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3"/>
          <p:cNvSpPr txBox="1">
            <a:spLocks noChangeArrowheads="1"/>
          </p:cNvSpPr>
          <p:nvPr/>
        </p:nvSpPr>
        <p:spPr bwMode="auto">
          <a:xfrm>
            <a:off x="2073275" y="6454775"/>
            <a:ext cx="3390900" cy="261938"/>
          </a:xfrm>
          <a:prstGeom prst="rect">
            <a:avLst/>
          </a:prstGeom>
          <a:noFill/>
          <a:ln w="9525" algn="ctr">
            <a:noFill/>
            <a:miter lim="800000"/>
            <a:headEnd/>
            <a:tailEnd/>
          </a:ln>
        </p:spPr>
        <p:txBody>
          <a:bodyPr lIns="0" tIns="0" rIns="0" bIns="0">
            <a:spAutoFit/>
          </a:bodyPr>
          <a:lstStyle/>
          <a:p>
            <a:pPr>
              <a:spcBef>
                <a:spcPct val="50000"/>
              </a:spcBef>
            </a:pPr>
            <a:r>
              <a:rPr lang="en-US" dirty="0" smtClean="0"/>
              <a:t>May 27,</a:t>
            </a:r>
            <a:r>
              <a:rPr lang="ru-RU" dirty="0" smtClean="0"/>
              <a:t> </a:t>
            </a:r>
            <a:r>
              <a:rPr lang="en-US" dirty="0" smtClean="0"/>
              <a:t>2013</a:t>
            </a:r>
            <a:endParaRPr lang="ru-RU" dirty="0"/>
          </a:p>
        </p:txBody>
      </p:sp>
      <p:sp>
        <p:nvSpPr>
          <p:cNvPr id="32771" name="Text Box 15"/>
          <p:cNvSpPr txBox="1">
            <a:spLocks noChangeArrowheads="1"/>
          </p:cNvSpPr>
          <p:nvPr/>
        </p:nvSpPr>
        <p:spPr bwMode="auto">
          <a:xfrm>
            <a:off x="1285875" y="2751138"/>
            <a:ext cx="6572250" cy="1355725"/>
          </a:xfrm>
          <a:prstGeom prst="rect">
            <a:avLst/>
          </a:prstGeom>
          <a:noFill/>
          <a:ln w="9525">
            <a:noFill/>
            <a:miter lim="800000"/>
            <a:headEnd/>
            <a:tailEnd/>
          </a:ln>
        </p:spPr>
        <p:txBody>
          <a:bodyPr>
            <a:spAutoFit/>
          </a:bodyPr>
          <a:lstStyle/>
          <a:p>
            <a:pPr algn="ctr">
              <a:lnSpc>
                <a:spcPct val="150000"/>
              </a:lnSpc>
            </a:pPr>
            <a:r>
              <a:rPr lang="en-US" sz="3600" b="1" dirty="0"/>
              <a:t>OJSC</a:t>
            </a:r>
            <a:r>
              <a:rPr lang="ru-RU" sz="3600" b="1" dirty="0"/>
              <a:t> «</a:t>
            </a:r>
            <a:r>
              <a:rPr lang="en-US" sz="3600" b="1" dirty="0"/>
              <a:t>OGK</a:t>
            </a:r>
            <a:r>
              <a:rPr lang="ru-RU" sz="3600" b="1" dirty="0"/>
              <a:t>-</a:t>
            </a:r>
            <a:r>
              <a:rPr lang="en-US" sz="3600" b="1" dirty="0"/>
              <a:t>2</a:t>
            </a:r>
            <a:r>
              <a:rPr lang="ru-RU" sz="3600" b="1" dirty="0"/>
              <a:t>»</a:t>
            </a:r>
          </a:p>
          <a:p>
            <a:pPr algn="ctr"/>
            <a:r>
              <a:rPr lang="en-US" sz="2800" b="1" dirty="0" smtClean="0"/>
              <a:t>3M 2013 </a:t>
            </a:r>
            <a:r>
              <a:rPr lang="en-US" sz="2800" b="1" dirty="0"/>
              <a:t>IFRS Results</a:t>
            </a:r>
            <a:endParaRPr lang="ru-RU" sz="28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32025" y="20638"/>
            <a:ext cx="6985000" cy="1009650"/>
          </a:xfrm>
        </p:spPr>
        <p:txBody>
          <a:bodyPr/>
          <a:lstStyle/>
          <a:p>
            <a:pPr eaLnBrk="1" hangingPunct="1"/>
            <a:r>
              <a:rPr lang="en-US" smtClean="0"/>
              <a:t>Disclaimer</a:t>
            </a:r>
            <a:endParaRPr lang="ru-RU" smtClean="0"/>
          </a:p>
        </p:txBody>
      </p:sp>
      <p:sp>
        <p:nvSpPr>
          <p:cNvPr id="33795" name="Text Box 7"/>
          <p:cNvSpPr txBox="1">
            <a:spLocks noChangeArrowheads="1"/>
          </p:cNvSpPr>
          <p:nvPr/>
        </p:nvSpPr>
        <p:spPr bwMode="auto">
          <a:xfrm>
            <a:off x="239713" y="1871663"/>
            <a:ext cx="8647112" cy="3354387"/>
          </a:xfrm>
          <a:prstGeom prst="rect">
            <a:avLst/>
          </a:prstGeom>
          <a:noFill/>
          <a:ln w="9525" algn="ctr">
            <a:noFill/>
            <a:miter lim="800000"/>
            <a:headEnd/>
            <a:tailEnd/>
          </a:ln>
        </p:spPr>
        <p:txBody>
          <a:bodyPr>
            <a:spAutoFit/>
          </a:bodyPr>
          <a:lstStyle/>
          <a:p>
            <a:endParaRPr lang="en-US" sz="1400">
              <a:solidFill>
                <a:schemeClr val="tx1"/>
              </a:solidFill>
            </a:endParaRPr>
          </a:p>
          <a:p>
            <a:r>
              <a:rPr lang="en-US" sz="1400">
                <a:solidFill>
                  <a:schemeClr val="tx1"/>
                </a:solidFill>
              </a:rPr>
              <a:t>The information contained herein has been prepared using information available to JSC “OGK-2”( hereinafter - OGK-2 or the Company) at the time of preparation of the presentation. Since making a presentation, on the activities of OGK-2 and the content of the presentation could affect the external or other factors. In addition all relevant information about OGK-2 may not be included in this presentation. No representation or warranty, expressed or implied, is made as to the accuracy, completeness or reliability of the information. </a:t>
            </a:r>
          </a:p>
          <a:p>
            <a:pPr>
              <a:spcBef>
                <a:spcPts val="1800"/>
              </a:spcBef>
            </a:pPr>
            <a:r>
              <a:rPr lang="en-US" sz="1400">
                <a:solidFill>
                  <a:schemeClr val="tx1"/>
                </a:solidFill>
              </a:rPr>
              <a:t>Any forward looking information herein has been prepared on the basis of a number of assumptions which may prove to be incorrect. Forward looking statements, by the nature, involve risk and uncertainty. OGK-2 cautions that actual results may differ materially from those expressed or implied in such statements. Reference should be made to the most recent Annual Report for a description of the major risk factors. </a:t>
            </a:r>
          </a:p>
          <a:p>
            <a:pPr>
              <a:spcBef>
                <a:spcPts val="1800"/>
              </a:spcBef>
            </a:pPr>
            <a:r>
              <a:rPr lang="en-US" sz="1400">
                <a:solidFill>
                  <a:schemeClr val="tx1"/>
                </a:solidFill>
              </a:rPr>
              <a:t>This presentation does not constitute or form part of any advertisement of securities, any offer or invitation to sell or issue or any solicitation of any offer to purchase or subscribe for, any shares in OGK-2, nor shall it or any part of it nor the fact of its presentation or distribution form the basis of, or be relied on in connection with, any contract or investment decision.</a:t>
            </a:r>
            <a:endParaRPr lang="ru-RU" sz="140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6"/>
          <p:cNvSpPr>
            <a:spLocks noGrp="1" noChangeArrowheads="1"/>
          </p:cNvSpPr>
          <p:nvPr>
            <p:ph type="title"/>
          </p:nvPr>
        </p:nvSpPr>
        <p:spPr>
          <a:xfrm>
            <a:off x="2225675" y="295275"/>
            <a:ext cx="6764338" cy="733425"/>
          </a:xfrm>
        </p:spPr>
        <p:txBody>
          <a:bodyPr/>
          <a:lstStyle/>
          <a:p>
            <a:r>
              <a:rPr lang="en-US" smtClean="0"/>
              <a:t>OGK-2: Operational and Financial Highlights</a:t>
            </a:r>
            <a:endParaRPr lang="ru-RU" smtClean="0"/>
          </a:p>
        </p:txBody>
      </p:sp>
      <p:sp>
        <p:nvSpPr>
          <p:cNvPr id="10" name="Text Box 103"/>
          <p:cNvSpPr txBox="1">
            <a:spLocks noChangeArrowheads="1"/>
          </p:cNvSpPr>
          <p:nvPr/>
        </p:nvSpPr>
        <p:spPr bwMode="auto">
          <a:xfrm>
            <a:off x="385037" y="1204913"/>
            <a:ext cx="1862138" cy="246062"/>
          </a:xfrm>
          <a:prstGeom prst="rect">
            <a:avLst/>
          </a:prstGeom>
          <a:noFill/>
          <a:ln w="9525" algn="ctr">
            <a:noFill/>
            <a:miter lim="800000"/>
            <a:headEnd/>
            <a:tailEnd/>
          </a:ln>
        </p:spPr>
        <p:txBody>
          <a:bodyPr wrap="none" lIns="0" tIns="0" rIns="0" bIns="0">
            <a:spAutoFit/>
          </a:bodyPr>
          <a:lstStyle/>
          <a:p>
            <a:pPr>
              <a:defRPr/>
            </a:pPr>
            <a:r>
              <a:rPr lang="en-US" sz="1600" b="1" dirty="0">
                <a:solidFill>
                  <a:srgbClr val="003366"/>
                </a:solidFill>
                <a:latin typeface="+mn-lt"/>
              </a:rPr>
              <a:t>Operational Highlights</a:t>
            </a:r>
            <a:r>
              <a:rPr lang="ru-RU" sz="1600" b="1" baseline="30000" dirty="0">
                <a:solidFill>
                  <a:srgbClr val="003366"/>
                </a:solidFill>
              </a:rPr>
              <a:t>1</a:t>
            </a:r>
            <a:endParaRPr lang="ru-RU" sz="1600" b="1" dirty="0">
              <a:solidFill>
                <a:srgbClr val="003366"/>
              </a:solidFill>
              <a:latin typeface="+mn-lt"/>
            </a:endParaRPr>
          </a:p>
        </p:txBody>
      </p:sp>
      <p:sp>
        <p:nvSpPr>
          <p:cNvPr id="7" name="Text Box 103"/>
          <p:cNvSpPr txBox="1">
            <a:spLocks noChangeArrowheads="1"/>
          </p:cNvSpPr>
          <p:nvPr/>
        </p:nvSpPr>
        <p:spPr bwMode="auto">
          <a:xfrm>
            <a:off x="4911428" y="1204913"/>
            <a:ext cx="2443162" cy="246062"/>
          </a:xfrm>
          <a:prstGeom prst="rect">
            <a:avLst/>
          </a:prstGeom>
          <a:noFill/>
          <a:ln w="9525" algn="ctr">
            <a:noFill/>
            <a:miter lim="800000"/>
            <a:headEnd/>
            <a:tailEnd/>
          </a:ln>
        </p:spPr>
        <p:txBody>
          <a:bodyPr wrap="none" lIns="0" tIns="0" rIns="0" bIns="0">
            <a:spAutoFit/>
          </a:bodyPr>
          <a:lstStyle/>
          <a:p>
            <a:pPr>
              <a:defRPr/>
            </a:pPr>
            <a:r>
              <a:rPr lang="en-US" sz="1600" b="1" dirty="0">
                <a:solidFill>
                  <a:srgbClr val="003366"/>
                </a:solidFill>
                <a:latin typeface="+mn-lt"/>
              </a:rPr>
              <a:t>Financial Highlights</a:t>
            </a:r>
            <a:r>
              <a:rPr lang="ru-RU" sz="1600" b="1" dirty="0">
                <a:solidFill>
                  <a:srgbClr val="003366"/>
                </a:solidFill>
                <a:latin typeface="+mn-lt"/>
              </a:rPr>
              <a:t>, </a:t>
            </a:r>
            <a:r>
              <a:rPr lang="en-US" sz="1600" b="1" dirty="0" err="1">
                <a:solidFill>
                  <a:srgbClr val="003366"/>
                </a:solidFill>
                <a:latin typeface="+mn-lt"/>
              </a:rPr>
              <a:t>mn</a:t>
            </a:r>
            <a:r>
              <a:rPr lang="en-US" sz="1600" b="1" dirty="0">
                <a:solidFill>
                  <a:srgbClr val="003366"/>
                </a:solidFill>
                <a:latin typeface="+mn-lt"/>
              </a:rPr>
              <a:t> RUR</a:t>
            </a:r>
            <a:endParaRPr lang="ru-RU" sz="1600" b="1" dirty="0">
              <a:solidFill>
                <a:srgbClr val="003366"/>
              </a:solidFill>
              <a:latin typeface="+mn-lt"/>
            </a:endParaRPr>
          </a:p>
        </p:txBody>
      </p:sp>
      <p:sp>
        <p:nvSpPr>
          <p:cNvPr id="34821" name="TextBox 7"/>
          <p:cNvSpPr txBox="1">
            <a:spLocks noChangeArrowheads="1"/>
          </p:cNvSpPr>
          <p:nvPr/>
        </p:nvSpPr>
        <p:spPr bwMode="auto">
          <a:xfrm>
            <a:off x="101600" y="5565775"/>
            <a:ext cx="9042400" cy="430887"/>
          </a:xfrm>
          <a:prstGeom prst="rect">
            <a:avLst/>
          </a:prstGeom>
          <a:noFill/>
          <a:ln w="9525">
            <a:noFill/>
            <a:miter lim="800000"/>
            <a:headEnd/>
            <a:tailEnd/>
          </a:ln>
        </p:spPr>
        <p:txBody>
          <a:bodyPr>
            <a:spAutoFit/>
          </a:bodyPr>
          <a:lstStyle/>
          <a:p>
            <a:pPr marL="228600" indent="-228600">
              <a:buFontTx/>
              <a:buAutoNum type="arabicPeriod"/>
            </a:pPr>
            <a:r>
              <a:rPr lang="en-US" sz="1100" dirty="0">
                <a:solidFill>
                  <a:srgbClr val="003366"/>
                </a:solidFill>
              </a:rPr>
              <a:t>Management report data.</a:t>
            </a:r>
          </a:p>
          <a:p>
            <a:pPr marL="228600" indent="-228600">
              <a:buFontTx/>
              <a:buAutoNum type="arabicPeriod"/>
            </a:pPr>
            <a:r>
              <a:rPr lang="en-US" sz="1100" dirty="0" smtClean="0">
                <a:solidFill>
                  <a:srgbClr val="003366"/>
                </a:solidFill>
              </a:rPr>
              <a:t>EBITDA </a:t>
            </a:r>
            <a:r>
              <a:rPr lang="en-US" sz="1100" dirty="0">
                <a:solidFill>
                  <a:srgbClr val="003366"/>
                </a:solidFill>
              </a:rPr>
              <a:t>=</a:t>
            </a:r>
            <a:r>
              <a:rPr lang="ru-RU" sz="1100" dirty="0">
                <a:solidFill>
                  <a:srgbClr val="003366"/>
                </a:solidFill>
              </a:rPr>
              <a:t> </a:t>
            </a:r>
            <a:r>
              <a:rPr lang="en-US" sz="1100" dirty="0">
                <a:solidFill>
                  <a:srgbClr val="003366"/>
                </a:solidFill>
              </a:rPr>
              <a:t>Operating profit</a:t>
            </a:r>
            <a:r>
              <a:rPr lang="ru-RU" sz="1100" dirty="0">
                <a:solidFill>
                  <a:srgbClr val="003366"/>
                </a:solidFill>
              </a:rPr>
              <a:t> + </a:t>
            </a:r>
            <a:r>
              <a:rPr lang="en-US" sz="1100" dirty="0">
                <a:solidFill>
                  <a:srgbClr val="003366"/>
                </a:solidFill>
              </a:rPr>
              <a:t>Depreciation and Amortization</a:t>
            </a:r>
          </a:p>
        </p:txBody>
      </p:sp>
      <p:graphicFrame>
        <p:nvGraphicFramePr>
          <p:cNvPr id="9" name="Таблица 8"/>
          <p:cNvGraphicFramePr>
            <a:graphicFrameLocks noGrp="1"/>
          </p:cNvGraphicFramePr>
          <p:nvPr/>
        </p:nvGraphicFramePr>
        <p:xfrm>
          <a:off x="4895850" y="1447799"/>
          <a:ext cx="4048124" cy="4129135"/>
        </p:xfrm>
        <a:graphic>
          <a:graphicData uri="http://schemas.openxmlformats.org/drawingml/2006/table">
            <a:tbl>
              <a:tblPr/>
              <a:tblGrid>
                <a:gridCol w="1996656"/>
                <a:gridCol w="708445"/>
                <a:gridCol w="690311"/>
                <a:gridCol w="652712"/>
              </a:tblGrid>
              <a:tr h="641344">
                <a:tc>
                  <a:txBody>
                    <a:bodyPr/>
                    <a:lstStyle/>
                    <a:p>
                      <a:pPr algn="l" rtl="0" fontAlgn="ctr"/>
                      <a:r>
                        <a:rPr lang="ru-RU" sz="1200" b="1" i="0" u="none" strike="noStrike" dirty="0">
                          <a:solidFill>
                            <a:srgbClr val="FFFFFF"/>
                          </a:solidFill>
                          <a:latin typeface="+mn-lt"/>
                        </a:rPr>
                        <a:t>  </a:t>
                      </a:r>
                      <a:r>
                        <a:rPr lang="ru-RU" sz="1200" b="0" i="0" u="none" strike="noStrike" dirty="0">
                          <a:solidFill>
                            <a:srgbClr val="FFFFFF"/>
                          </a:solidFill>
                          <a:latin typeface="+mn-lt"/>
                        </a:rPr>
                        <a:t> </a:t>
                      </a:r>
                      <a:endParaRPr lang="ru-RU" sz="1200" b="1" i="0" u="none" strike="noStrike" dirty="0">
                        <a:solidFill>
                          <a:srgbClr val="FFFFFF"/>
                        </a:solidFill>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66CC"/>
                    </a:solidFill>
                  </a:tcPr>
                </a:tc>
                <a:tc>
                  <a:txBody>
                    <a:bodyPr/>
                    <a:lstStyle/>
                    <a:p>
                      <a:pPr algn="ctr" rtl="0" fontAlgn="ctr"/>
                      <a:r>
                        <a:rPr lang="en-US" sz="1200" b="1" i="0" u="none" strike="noStrike" dirty="0" smtClean="0">
                          <a:solidFill>
                            <a:srgbClr val="FFFFFF"/>
                          </a:solidFill>
                          <a:latin typeface="+mn-lt"/>
                        </a:rPr>
                        <a:t>3M 2012</a:t>
                      </a:r>
                      <a:endParaRPr lang="ru-RU" sz="1200" b="1" i="0" u="none" strike="noStrike" baseline="30000" dirty="0">
                        <a:solidFill>
                          <a:srgbClr val="FFFFFF"/>
                        </a:solidFill>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66CC"/>
                    </a:solidFill>
                  </a:tcPr>
                </a:tc>
                <a:tc>
                  <a:txBody>
                    <a:bodyPr/>
                    <a:lstStyle/>
                    <a:p>
                      <a:pPr algn="ctr" rtl="0" fontAlgn="ctr"/>
                      <a:r>
                        <a:rPr lang="en-US" sz="1200" b="1" i="0" u="none" strike="noStrike" dirty="0" smtClean="0">
                          <a:solidFill>
                            <a:srgbClr val="FFFFFF"/>
                          </a:solidFill>
                          <a:latin typeface="+mn-lt"/>
                        </a:rPr>
                        <a:t>3M 2013</a:t>
                      </a:r>
                      <a:endParaRPr lang="ru-RU" sz="1200" b="1" i="0" u="none" strike="noStrike" baseline="30000" dirty="0">
                        <a:solidFill>
                          <a:srgbClr val="FFFFFF"/>
                        </a:solidFill>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66CC"/>
                    </a:solidFill>
                  </a:tcPr>
                </a:tc>
                <a:tc>
                  <a:txBody>
                    <a:bodyPr/>
                    <a:lstStyle/>
                    <a:p>
                      <a:pPr algn="ctr" rtl="0" fontAlgn="ctr"/>
                      <a:r>
                        <a:rPr lang="en-US" sz="1200" b="1" i="0" u="none" strike="noStrike" dirty="0" smtClean="0">
                          <a:solidFill>
                            <a:srgbClr val="FFFFFF"/>
                          </a:solidFill>
                          <a:latin typeface="+mn-lt"/>
                        </a:rPr>
                        <a:t>Change</a:t>
                      </a:r>
                      <a:endParaRPr lang="ru-RU" sz="1200" b="1" i="0" u="none" strike="noStrike" dirty="0">
                        <a:solidFill>
                          <a:srgbClr val="FFFFFF"/>
                        </a:solidFill>
                        <a:latin typeface="+mn-lt"/>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66CC"/>
                    </a:solidFill>
                  </a:tcPr>
                </a:tc>
              </a:tr>
              <a:tr h="700632">
                <a:tc>
                  <a:txBody>
                    <a:bodyPr/>
                    <a:lstStyle/>
                    <a:p>
                      <a:pPr algn="l" rtl="0" fontAlgn="ctr"/>
                      <a:r>
                        <a:rPr lang="en-US" sz="1200" b="0" i="0" u="none" strike="noStrike" dirty="0" smtClean="0">
                          <a:solidFill>
                            <a:srgbClr val="003366"/>
                          </a:solidFill>
                          <a:latin typeface="+mn-lt"/>
                        </a:rPr>
                        <a:t>Revenue</a:t>
                      </a:r>
                      <a:endParaRPr lang="ru-RU" sz="1200" b="0" i="0" u="none" strike="noStrike" dirty="0">
                        <a:solidFill>
                          <a:srgbClr val="003366"/>
                        </a:solidFill>
                        <a:latin typeface="+mn-lt"/>
                      </a:endParaRPr>
                    </a:p>
                  </a:txBody>
                  <a:tcPr marL="10800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fontAlgn="ctr"/>
                      <a:r>
                        <a:rPr lang="ru-RU" sz="1200" b="0" i="0" u="none" strike="noStrike" dirty="0" smtClean="0">
                          <a:solidFill>
                            <a:srgbClr val="002060"/>
                          </a:solidFill>
                          <a:effectLst/>
                          <a:latin typeface="Arial Narrow"/>
                        </a:rPr>
                        <a:t>27</a:t>
                      </a:r>
                      <a:r>
                        <a:rPr lang="en-US" sz="1200" b="0" i="0" u="none" strike="noStrike" dirty="0" smtClean="0">
                          <a:solidFill>
                            <a:srgbClr val="002060"/>
                          </a:solidFill>
                          <a:effectLst/>
                          <a:latin typeface="Arial Narrow"/>
                        </a:rPr>
                        <a:t>,</a:t>
                      </a:r>
                      <a:r>
                        <a:rPr lang="ru-RU" sz="1200" b="0" i="0" u="none" strike="noStrike" dirty="0" smtClean="0">
                          <a:solidFill>
                            <a:srgbClr val="002060"/>
                          </a:solidFill>
                          <a:effectLst/>
                          <a:latin typeface="Arial Narrow"/>
                        </a:rPr>
                        <a:t>118</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fontAlgn="ctr"/>
                      <a:r>
                        <a:rPr lang="en-US" sz="1200" b="0" i="0" u="none" strike="noStrike" dirty="0" smtClean="0">
                          <a:solidFill>
                            <a:srgbClr val="002060"/>
                          </a:solidFill>
                          <a:effectLst/>
                          <a:latin typeface="Arial Narrow"/>
                        </a:rPr>
                        <a:t>28,145</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rtl="0" fontAlgn="ct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3</a:t>
                      </a: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8</a:t>
                      </a:r>
                      <a:r>
                        <a:rPr lang="ru-RU" sz="1200" b="0" i="0" u="none" strike="noStrike" dirty="0">
                          <a:solidFill>
                            <a:srgbClr val="003366"/>
                          </a:solidFill>
                          <a:effectLst/>
                          <a:latin typeface="Arial Narrow"/>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r>
              <a:tr h="700632">
                <a:tc>
                  <a:txBody>
                    <a:bodyPr/>
                    <a:lstStyle/>
                    <a:p>
                      <a:pPr algn="l" rtl="0" fontAlgn="ctr"/>
                      <a:r>
                        <a:rPr lang="en-US" sz="1200" b="0" i="0" u="none" strike="noStrike" dirty="0" smtClean="0">
                          <a:solidFill>
                            <a:srgbClr val="003366"/>
                          </a:solidFill>
                          <a:latin typeface="+mn-lt"/>
                        </a:rPr>
                        <a:t>Operating Expenses</a:t>
                      </a:r>
                      <a:endParaRPr lang="ru-RU" sz="1200" b="0" i="0" u="none" strike="noStrike" dirty="0">
                        <a:solidFill>
                          <a:srgbClr val="003366"/>
                        </a:solidFill>
                        <a:latin typeface="+mn-lt"/>
                      </a:endParaRPr>
                    </a:p>
                  </a:txBody>
                  <a:tcPr marL="10800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n-GB" sz="1200" b="0" i="0" u="none" strike="noStrike" dirty="0" smtClean="0">
                          <a:solidFill>
                            <a:srgbClr val="002060"/>
                          </a:solidFill>
                          <a:effectLst/>
                          <a:latin typeface="Arial Narrow"/>
                        </a:rPr>
                        <a:t>(25,635)</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en-US" sz="1200" b="0" i="0" u="none" strike="noStrike" dirty="0" smtClean="0">
                          <a:solidFill>
                            <a:srgbClr val="002060"/>
                          </a:solidFill>
                          <a:effectLst/>
                          <a:latin typeface="Arial Narrow"/>
                        </a:rPr>
                        <a:t>(24,612)</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rtl="0" fontAlgn="ctr"/>
                      <a:r>
                        <a:rPr lang="ru-RU" sz="1200" b="0" i="0" u="none" strike="noStrike" dirty="0">
                          <a:solidFill>
                            <a:srgbClr val="003366"/>
                          </a:solidFill>
                          <a:effectLst/>
                          <a:latin typeface="Arial Narrow"/>
                        </a:rPr>
                        <a:t>-</a:t>
                      </a:r>
                      <a:r>
                        <a:rPr lang="ru-RU" sz="1200" b="0" i="0" u="none" strike="noStrike" dirty="0" smtClean="0">
                          <a:solidFill>
                            <a:srgbClr val="003366"/>
                          </a:solidFill>
                          <a:effectLst/>
                          <a:latin typeface="Arial Narrow"/>
                        </a:rPr>
                        <a:t>4</a:t>
                      </a: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0</a:t>
                      </a:r>
                      <a:r>
                        <a:rPr lang="ru-RU" sz="1200" b="0" i="0" u="none" strike="noStrike" dirty="0">
                          <a:solidFill>
                            <a:srgbClr val="003366"/>
                          </a:solidFill>
                          <a:effectLst/>
                          <a:latin typeface="Arial Narrow"/>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r>
              <a:tr h="700632">
                <a:tc>
                  <a:txBody>
                    <a:bodyPr/>
                    <a:lstStyle/>
                    <a:p>
                      <a:pPr algn="l" rtl="0" fontAlgn="ctr"/>
                      <a:r>
                        <a:rPr lang="en-US" sz="1200" b="0" i="0" u="none" strike="noStrike" dirty="0" smtClean="0">
                          <a:solidFill>
                            <a:srgbClr val="003366"/>
                          </a:solidFill>
                          <a:latin typeface="+mn-lt"/>
                        </a:rPr>
                        <a:t>Operating Profit</a:t>
                      </a:r>
                      <a:endParaRPr lang="ru-RU" sz="1200" b="0" i="0" u="none" strike="noStrike" dirty="0">
                        <a:solidFill>
                          <a:srgbClr val="003366"/>
                        </a:solidFill>
                        <a:latin typeface="+mn-lt"/>
                      </a:endParaRPr>
                    </a:p>
                  </a:txBody>
                  <a:tcPr marL="10800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fontAlgn="ctr"/>
                      <a:r>
                        <a:rPr lang="en-GB" sz="1200" b="0" i="0" u="none" strike="noStrike" dirty="0" smtClean="0">
                          <a:solidFill>
                            <a:srgbClr val="002060"/>
                          </a:solidFill>
                          <a:effectLst/>
                          <a:latin typeface="Arial Narrow"/>
                        </a:rPr>
                        <a:t>1,367</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fontAlgn="ctr"/>
                      <a:r>
                        <a:rPr lang="en-US" sz="1200" b="0" i="0" u="none" strike="noStrike" dirty="0" smtClean="0">
                          <a:solidFill>
                            <a:srgbClr val="002060"/>
                          </a:solidFill>
                          <a:effectLst/>
                          <a:latin typeface="Arial Narrow"/>
                        </a:rPr>
                        <a:t>3,587</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rtl="0" fontAlgn="ct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162</a:t>
                      </a: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4</a:t>
                      </a:r>
                      <a:r>
                        <a:rPr lang="ru-RU" sz="1200" b="0" i="0" u="none" strike="noStrike" dirty="0">
                          <a:solidFill>
                            <a:srgbClr val="003366"/>
                          </a:solidFill>
                          <a:effectLst/>
                          <a:latin typeface="Arial Narrow"/>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r>
              <a:tr h="700632">
                <a:tc>
                  <a:txBody>
                    <a:bodyPr/>
                    <a:lstStyle/>
                    <a:p>
                      <a:pPr algn="l" rtl="0" fontAlgn="ctr"/>
                      <a:r>
                        <a:rPr lang="en-US" sz="1200" b="0" i="0" u="none" strike="noStrike" dirty="0" smtClean="0">
                          <a:solidFill>
                            <a:srgbClr val="003366"/>
                          </a:solidFill>
                          <a:latin typeface="+mn-lt"/>
                        </a:rPr>
                        <a:t>EBITDA</a:t>
                      </a:r>
                      <a:r>
                        <a:rPr lang="en-US" sz="1200" b="0" i="0" u="none" strike="noStrike" baseline="30000" dirty="0" smtClean="0">
                          <a:solidFill>
                            <a:srgbClr val="003366"/>
                          </a:solidFill>
                          <a:latin typeface="+mn-lt"/>
                        </a:rPr>
                        <a:t>2</a:t>
                      </a:r>
                      <a:endParaRPr lang="en-US" sz="1200" b="0" i="0" u="none" strike="noStrike" dirty="0">
                        <a:solidFill>
                          <a:srgbClr val="003366"/>
                        </a:solidFill>
                        <a:latin typeface="+mn-lt"/>
                      </a:endParaRPr>
                    </a:p>
                  </a:txBody>
                  <a:tcPr marL="10800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ru-RU" sz="1200" b="0" i="0" u="none" strike="noStrike" dirty="0" smtClean="0">
                          <a:solidFill>
                            <a:srgbClr val="002060"/>
                          </a:solidFill>
                          <a:effectLst/>
                          <a:latin typeface="Arial Narrow"/>
                        </a:rPr>
                        <a:t>2</a:t>
                      </a:r>
                      <a:r>
                        <a:rPr lang="en-US" sz="1200" b="0" i="0" u="none" strike="noStrike" dirty="0" smtClean="0">
                          <a:solidFill>
                            <a:srgbClr val="002060"/>
                          </a:solidFill>
                          <a:effectLst/>
                          <a:latin typeface="Arial Narrow"/>
                        </a:rPr>
                        <a:t>,</a:t>
                      </a:r>
                      <a:r>
                        <a:rPr lang="ru-RU" sz="1200" b="0" i="0" u="none" strike="noStrike" dirty="0" smtClean="0">
                          <a:solidFill>
                            <a:srgbClr val="002060"/>
                          </a:solidFill>
                          <a:effectLst/>
                          <a:latin typeface="Arial Narrow"/>
                        </a:rPr>
                        <a:t>656</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fontAlgn="ctr"/>
                      <a:r>
                        <a:rPr lang="ru-RU" sz="1200" b="0" i="0" u="none" strike="noStrike" dirty="0" smtClean="0">
                          <a:solidFill>
                            <a:srgbClr val="002060"/>
                          </a:solidFill>
                          <a:effectLst/>
                          <a:latin typeface="Arial Narrow"/>
                        </a:rPr>
                        <a:t>4</a:t>
                      </a:r>
                      <a:r>
                        <a:rPr lang="en-US" sz="1200" b="0" i="0" u="none" strike="noStrike" dirty="0" smtClean="0">
                          <a:solidFill>
                            <a:srgbClr val="002060"/>
                          </a:solidFill>
                          <a:effectLst/>
                          <a:latin typeface="Arial Narrow"/>
                        </a:rPr>
                        <a:t>,</a:t>
                      </a:r>
                      <a:r>
                        <a:rPr lang="ru-RU" sz="1200" b="0" i="0" u="none" strike="noStrike" dirty="0" smtClean="0">
                          <a:solidFill>
                            <a:srgbClr val="002060"/>
                          </a:solidFill>
                          <a:effectLst/>
                          <a:latin typeface="Arial Narrow"/>
                        </a:rPr>
                        <a:t>739</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c>
                  <a:txBody>
                    <a:bodyPr/>
                    <a:lstStyle/>
                    <a:p>
                      <a:pPr algn="ctr" rtl="0" fontAlgn="ct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78</a:t>
                      </a: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4</a:t>
                      </a:r>
                      <a:r>
                        <a:rPr lang="ru-RU" sz="1200" b="0" i="0" u="none" strike="noStrike" dirty="0">
                          <a:solidFill>
                            <a:srgbClr val="003366"/>
                          </a:solidFill>
                          <a:effectLst/>
                          <a:latin typeface="Arial Narrow"/>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solidFill>
                  </a:tcPr>
                </a:tc>
              </a:tr>
              <a:tr h="685263">
                <a:tc>
                  <a:txBody>
                    <a:bodyPr/>
                    <a:lstStyle/>
                    <a:p>
                      <a:pPr algn="l" rtl="0" fontAlgn="ctr"/>
                      <a:r>
                        <a:rPr lang="en-US" sz="1200" b="0" i="0" u="none" strike="noStrike" dirty="0" smtClean="0">
                          <a:solidFill>
                            <a:srgbClr val="003366"/>
                          </a:solidFill>
                          <a:latin typeface="+mn-lt"/>
                        </a:rPr>
                        <a:t>Profit for the Period</a:t>
                      </a:r>
                      <a:endParaRPr lang="ru-RU" sz="1200" b="0" i="0" u="none" strike="noStrike" dirty="0">
                        <a:solidFill>
                          <a:srgbClr val="003366"/>
                        </a:solidFill>
                        <a:latin typeface="+mn-lt"/>
                      </a:endParaRPr>
                    </a:p>
                  </a:txBody>
                  <a:tcPr marL="108000" marR="0" marT="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fontAlgn="ctr"/>
                      <a:r>
                        <a:rPr lang="ru-RU" sz="1200" b="0" i="0" u="none" strike="noStrike" dirty="0">
                          <a:solidFill>
                            <a:srgbClr val="002060"/>
                          </a:solidFill>
                          <a:effectLst/>
                          <a:latin typeface="Arial Narrow"/>
                        </a:rPr>
                        <a:t>589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fontAlgn="ctr"/>
                      <a:r>
                        <a:rPr lang="ru-RU" sz="1200" b="0" i="0" u="none" strike="noStrike" dirty="0" smtClean="0">
                          <a:solidFill>
                            <a:srgbClr val="002060"/>
                          </a:solidFill>
                          <a:effectLst/>
                          <a:latin typeface="Arial Narrow"/>
                        </a:rPr>
                        <a:t>2</a:t>
                      </a:r>
                      <a:r>
                        <a:rPr lang="en-US" sz="1200" b="0" i="0" u="none" strike="noStrike" dirty="0" smtClean="0">
                          <a:solidFill>
                            <a:srgbClr val="002060"/>
                          </a:solidFill>
                          <a:effectLst/>
                          <a:latin typeface="Arial Narrow"/>
                        </a:rPr>
                        <a:t>,</a:t>
                      </a:r>
                      <a:r>
                        <a:rPr lang="ru-RU" sz="1200" b="0" i="0" u="none" strike="noStrike" dirty="0" smtClean="0">
                          <a:solidFill>
                            <a:srgbClr val="002060"/>
                          </a:solidFill>
                          <a:effectLst/>
                          <a:latin typeface="Arial Narrow"/>
                        </a:rPr>
                        <a:t>519</a:t>
                      </a:r>
                      <a:endParaRPr lang="ru-RU" sz="1200" b="0" i="0" u="none" strike="noStrike" dirty="0">
                        <a:solidFill>
                          <a:srgbClr val="002060"/>
                        </a:solidFill>
                        <a:effectLst/>
                        <a:latin typeface="Arial Narrow"/>
                      </a:endParaRP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c>
                  <a:txBody>
                    <a:bodyPr/>
                    <a:lstStyle/>
                    <a:p>
                      <a:pPr algn="ctr" rtl="0" fontAlgn="ct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327</a:t>
                      </a:r>
                      <a:r>
                        <a:rPr lang="en-US" sz="1200" b="0" i="0" u="none" strike="noStrike" dirty="0" smtClean="0">
                          <a:solidFill>
                            <a:srgbClr val="003366"/>
                          </a:solidFill>
                          <a:effectLst/>
                          <a:latin typeface="Arial Narrow"/>
                        </a:rPr>
                        <a:t>.</a:t>
                      </a:r>
                      <a:r>
                        <a:rPr lang="ru-RU" sz="1200" b="0" i="0" u="none" strike="noStrike" dirty="0" smtClean="0">
                          <a:solidFill>
                            <a:srgbClr val="003366"/>
                          </a:solidFill>
                          <a:effectLst/>
                          <a:latin typeface="Arial Narrow"/>
                        </a:rPr>
                        <a:t>7</a:t>
                      </a:r>
                      <a:r>
                        <a:rPr lang="ru-RU" sz="1200" b="0" i="0" u="none" strike="noStrike" dirty="0">
                          <a:solidFill>
                            <a:srgbClr val="003366"/>
                          </a:solidFill>
                          <a:effectLst/>
                          <a:latin typeface="Arial Narrow"/>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bg1">
                        <a:lumMod val="85000"/>
                      </a:schemeClr>
                    </a:solidFill>
                  </a:tcPr>
                </a:tc>
              </a:tr>
            </a:tbl>
          </a:graphicData>
        </a:graphic>
      </p:graphicFrame>
      <p:graphicFrame>
        <p:nvGraphicFramePr>
          <p:cNvPr id="11" name="Таблица 10"/>
          <p:cNvGraphicFramePr>
            <a:graphicFrameLocks noGrp="1"/>
          </p:cNvGraphicFramePr>
          <p:nvPr/>
        </p:nvGraphicFramePr>
        <p:xfrm>
          <a:off x="371475" y="1447800"/>
          <a:ext cx="4226405" cy="4099068"/>
        </p:xfrm>
        <a:graphic>
          <a:graphicData uri="http://schemas.openxmlformats.org/drawingml/2006/table">
            <a:tbl>
              <a:tblPr/>
              <a:tblGrid>
                <a:gridCol w="2247900"/>
                <a:gridCol w="668103"/>
                <a:gridCol w="605966"/>
                <a:gridCol w="704436"/>
              </a:tblGrid>
              <a:tr h="524880">
                <a:tc>
                  <a:txBody>
                    <a:bodyPr/>
                    <a:lstStyle/>
                    <a:p>
                      <a:pPr algn="l" rtl="0" fontAlgn="ctr"/>
                      <a:r>
                        <a:rPr lang="ru-RU" sz="1200" b="1" i="0" u="none" strike="noStrike" dirty="0">
                          <a:solidFill>
                            <a:srgbClr val="FFFFFF"/>
                          </a:solidFill>
                          <a:latin typeface="Arial Narrow"/>
                        </a:rPr>
                        <a:t>  </a:t>
                      </a:r>
                      <a:r>
                        <a:rPr lang="ru-RU" sz="1200" b="0" i="0" u="none" strike="noStrike" dirty="0">
                          <a:solidFill>
                            <a:srgbClr val="FFFFFF"/>
                          </a:solidFill>
                          <a:latin typeface="Arial Narrow"/>
                        </a:rPr>
                        <a:t> </a:t>
                      </a:r>
                      <a:endParaRPr lang="ru-RU" sz="1200" b="1" i="0" u="none" strike="noStrike" dirty="0">
                        <a:solidFill>
                          <a:srgbClr val="FFFFFF"/>
                        </a:solidFill>
                        <a:latin typeface="Arial Narrow"/>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66CC"/>
                    </a:solidFill>
                  </a:tcPr>
                </a:tc>
                <a:tc>
                  <a:txBody>
                    <a:bodyPr/>
                    <a:lstStyle/>
                    <a:p>
                      <a:pPr algn="ctr" rtl="0" fontAlgn="ctr"/>
                      <a:r>
                        <a:rPr lang="en-US" sz="1200" b="1" i="0" u="none" strike="noStrike" dirty="0" smtClean="0">
                          <a:solidFill>
                            <a:srgbClr val="FFFFFF"/>
                          </a:solidFill>
                          <a:latin typeface="+mn-lt"/>
                        </a:rPr>
                        <a:t>3M 2012</a:t>
                      </a:r>
                      <a:endParaRPr lang="ru-RU" sz="1200" b="1" i="0" u="none" strike="noStrike" baseline="30000" dirty="0">
                        <a:solidFill>
                          <a:srgbClr val="FFFFFF"/>
                        </a:solidFill>
                        <a:latin typeface="+mn-lt"/>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66CC"/>
                    </a:solidFill>
                  </a:tcPr>
                </a:tc>
                <a:tc>
                  <a:txBody>
                    <a:bodyPr/>
                    <a:lstStyle/>
                    <a:p>
                      <a:pPr algn="ctr" rtl="0" fontAlgn="ctr"/>
                      <a:r>
                        <a:rPr lang="en-US" sz="1200" b="1" i="0" u="none" strike="noStrike" dirty="0" smtClean="0">
                          <a:solidFill>
                            <a:srgbClr val="FFFFFF"/>
                          </a:solidFill>
                          <a:latin typeface="+mn-lt"/>
                        </a:rPr>
                        <a:t>3M 2013</a:t>
                      </a:r>
                      <a:endParaRPr lang="ru-RU" sz="1200" b="1" i="0" u="none" strike="noStrike" baseline="30000" dirty="0">
                        <a:solidFill>
                          <a:srgbClr val="FFFFFF"/>
                        </a:solidFill>
                        <a:latin typeface="+mn-lt"/>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66CC"/>
                    </a:solidFill>
                  </a:tcPr>
                </a:tc>
                <a:tc>
                  <a:txBody>
                    <a:bodyPr/>
                    <a:lstStyle/>
                    <a:p>
                      <a:pPr algn="ctr" rtl="0" fontAlgn="ctr"/>
                      <a:r>
                        <a:rPr lang="en-US" sz="1200" b="1" i="0" u="none" strike="noStrike" dirty="0" smtClean="0">
                          <a:solidFill>
                            <a:srgbClr val="FFFFFF"/>
                          </a:solidFill>
                          <a:latin typeface="Arial Narrow"/>
                        </a:rPr>
                        <a:t>Change</a:t>
                      </a:r>
                      <a:endParaRPr lang="ru-RU" sz="1200" b="1" i="0" u="none" strike="noStrike" dirty="0">
                        <a:solidFill>
                          <a:srgbClr val="FFFFFF"/>
                        </a:solidFill>
                        <a:latin typeface="Arial Narrow"/>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66CC"/>
                    </a:solidFill>
                  </a:tcPr>
                </a:tc>
              </a:tr>
              <a:tr h="589598">
                <a:tc>
                  <a:txBody>
                    <a:bodyPr/>
                    <a:lstStyle/>
                    <a:p>
                      <a:pPr marL="10800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kern="1200" dirty="0" smtClean="0">
                          <a:solidFill>
                            <a:srgbClr val="003366"/>
                          </a:solidFill>
                          <a:latin typeface="+mn-lt"/>
                          <a:ea typeface="+mn-ea"/>
                          <a:cs typeface="+mn-cs"/>
                        </a:rPr>
                        <a:t>Electricity Output, mn kWh</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smtClean="0">
                          <a:solidFill>
                            <a:srgbClr val="003366"/>
                          </a:solidFill>
                          <a:latin typeface="Arial Narrow"/>
                        </a:rPr>
                        <a:t>21</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100</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smtClean="0">
                          <a:solidFill>
                            <a:srgbClr val="003366"/>
                          </a:solidFill>
                          <a:latin typeface="Arial Narrow"/>
                        </a:rPr>
                        <a:t>18</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509</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a:solidFill>
                            <a:srgbClr val="003366"/>
                          </a:solidFill>
                          <a:latin typeface="Arial Narrow"/>
                        </a:rPr>
                        <a:t>-</a:t>
                      </a:r>
                      <a:r>
                        <a:rPr lang="ru-RU" sz="1200" b="0" i="0" u="none" strike="noStrike" dirty="0" smtClean="0">
                          <a:solidFill>
                            <a:srgbClr val="003366"/>
                          </a:solidFill>
                          <a:latin typeface="Arial Narrow"/>
                        </a:rPr>
                        <a:t>12</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3</a:t>
                      </a:r>
                      <a:r>
                        <a:rPr lang="ru-RU" sz="1200" b="0" i="0" u="none" strike="noStrike" dirty="0">
                          <a:solidFill>
                            <a:srgbClr val="003366"/>
                          </a:solidFill>
                          <a:latin typeface="Arial Narrow"/>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r>
              <a:tr h="626198">
                <a:tc>
                  <a:txBody>
                    <a:bodyPr/>
                    <a:lstStyle/>
                    <a:p>
                      <a:pPr marL="115888" indent="0"/>
                      <a:r>
                        <a:rPr lang="en-US" sz="1200" b="0" i="0" u="none" strike="noStrike" kern="1200" dirty="0" smtClean="0">
                          <a:solidFill>
                            <a:srgbClr val="003366"/>
                          </a:solidFill>
                          <a:latin typeface="+mn-lt"/>
                          <a:ea typeface="+mn-ea"/>
                          <a:cs typeface="+mn-cs"/>
                        </a:rPr>
                        <a:t>Effective Electricity Output Without Regard to Financial Operations, mn kWh</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en-US" sz="1200" b="0" i="0" u="none" strike="noStrike" dirty="0" smtClean="0">
                          <a:solidFill>
                            <a:srgbClr val="003366"/>
                          </a:solidFill>
                          <a:latin typeface="Arial Narrow"/>
                        </a:rPr>
                        <a:t>22</a:t>
                      </a:r>
                      <a:r>
                        <a:rPr lang="ru-RU" sz="1200" b="0" i="0" u="none" strike="noStrike" dirty="0" smtClean="0">
                          <a:solidFill>
                            <a:srgbClr val="003366"/>
                          </a:solidFill>
                          <a:latin typeface="Arial Narrow"/>
                        </a:rPr>
                        <a:t>,</a:t>
                      </a:r>
                      <a:r>
                        <a:rPr lang="en-US" sz="1200" b="0" i="0" u="none" strike="noStrike" dirty="0" smtClean="0">
                          <a:solidFill>
                            <a:srgbClr val="003366"/>
                          </a:solidFill>
                          <a:latin typeface="Arial Narrow"/>
                        </a:rPr>
                        <a:t>080</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en-US" sz="1200" b="0" i="0" u="none" strike="noStrike" dirty="0" smtClean="0">
                          <a:solidFill>
                            <a:srgbClr val="003366"/>
                          </a:solidFill>
                          <a:latin typeface="Arial Narrow"/>
                        </a:rPr>
                        <a:t>19</a:t>
                      </a:r>
                      <a:r>
                        <a:rPr lang="ru-RU" sz="1200" b="0" i="0" u="none" strike="noStrike" dirty="0" smtClean="0">
                          <a:solidFill>
                            <a:srgbClr val="003366"/>
                          </a:solidFill>
                          <a:latin typeface="Arial Narrow"/>
                        </a:rPr>
                        <a:t>,</a:t>
                      </a:r>
                      <a:r>
                        <a:rPr lang="en-US" sz="1200" b="0" i="0" u="none" strike="noStrike" dirty="0" smtClean="0">
                          <a:solidFill>
                            <a:srgbClr val="003366"/>
                          </a:solidFill>
                          <a:latin typeface="Arial Narrow"/>
                        </a:rPr>
                        <a:t>246</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ru-RU" sz="1200" b="0" i="0" u="none" strike="noStrike" dirty="0">
                          <a:solidFill>
                            <a:srgbClr val="003366"/>
                          </a:solidFill>
                          <a:latin typeface="Arial Narrow"/>
                        </a:rPr>
                        <a:t>-</a:t>
                      </a:r>
                      <a:r>
                        <a:rPr lang="ru-RU" sz="1200" b="0" i="0" u="none" strike="noStrike" dirty="0" smtClean="0">
                          <a:solidFill>
                            <a:srgbClr val="003366"/>
                          </a:solidFill>
                          <a:latin typeface="Arial Narrow"/>
                        </a:rPr>
                        <a:t>12.</a:t>
                      </a:r>
                      <a:r>
                        <a:rPr lang="en-US" sz="1200" b="0" i="0" u="none" strike="noStrike" dirty="0" smtClean="0">
                          <a:solidFill>
                            <a:srgbClr val="003366"/>
                          </a:solidFill>
                          <a:latin typeface="Arial Narrow"/>
                        </a:rPr>
                        <a:t>8</a:t>
                      </a:r>
                      <a:r>
                        <a:rPr lang="ru-RU" sz="1200" b="0" i="0" u="none" strike="noStrike" dirty="0" smtClean="0">
                          <a:solidFill>
                            <a:srgbClr val="003366"/>
                          </a:solidFill>
                          <a:latin typeface="Arial Narrow"/>
                        </a:rPr>
                        <a:t>%</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r>
              <a:tr h="589598">
                <a:tc>
                  <a:txBody>
                    <a:bodyPr/>
                    <a:lstStyle/>
                    <a:p>
                      <a:pPr marL="10800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kern="1200" dirty="0" smtClean="0">
                          <a:solidFill>
                            <a:srgbClr val="003366"/>
                          </a:solidFill>
                          <a:latin typeface="+mn-lt"/>
                          <a:ea typeface="+mn-ea"/>
                          <a:cs typeface="+mn-cs"/>
                        </a:rPr>
                        <a:t>Heat Output, thousand </a:t>
                      </a:r>
                      <a:r>
                        <a:rPr lang="en-US" sz="1200" b="0" i="0" u="none" strike="noStrike" kern="1200" dirty="0" err="1" smtClean="0">
                          <a:solidFill>
                            <a:srgbClr val="003366"/>
                          </a:solidFill>
                          <a:latin typeface="+mn-lt"/>
                          <a:ea typeface="+mn-ea"/>
                          <a:cs typeface="+mn-cs"/>
                        </a:rPr>
                        <a:t>Gcal</a:t>
                      </a:r>
                      <a:endParaRPr lang="ru-RU" sz="1200" b="0" i="0" u="none" strike="noStrike" kern="1200" dirty="0">
                        <a:solidFill>
                          <a:srgbClr val="003366"/>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smtClean="0">
                          <a:solidFill>
                            <a:srgbClr val="003366"/>
                          </a:solidFill>
                          <a:latin typeface="Arial Narrow"/>
                        </a:rPr>
                        <a:t>2</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378</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smtClean="0">
                          <a:solidFill>
                            <a:srgbClr val="003366"/>
                          </a:solidFill>
                          <a:latin typeface="Arial Narrow"/>
                        </a:rPr>
                        <a:t>2</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480</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smtClean="0">
                          <a:solidFill>
                            <a:srgbClr val="003366"/>
                          </a:solidFill>
                          <a:latin typeface="Arial Narrow"/>
                        </a:rPr>
                        <a:t>+4</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3</a:t>
                      </a:r>
                      <a:r>
                        <a:rPr lang="ru-RU" sz="1200" b="0" i="0" u="none" strike="noStrike" dirty="0">
                          <a:solidFill>
                            <a:srgbClr val="003366"/>
                          </a:solidFill>
                          <a:latin typeface="Arial Narrow"/>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r>
              <a:tr h="589598">
                <a:tc>
                  <a:txBody>
                    <a:bodyPr/>
                    <a:lstStyle/>
                    <a:p>
                      <a:pPr marL="115888" indent="0"/>
                      <a:r>
                        <a:rPr lang="en-US" sz="1200" b="0" i="0" u="none" strike="noStrike" kern="1200" dirty="0" smtClean="0">
                          <a:solidFill>
                            <a:srgbClr val="003366"/>
                          </a:solidFill>
                          <a:latin typeface="+mn-lt"/>
                          <a:ea typeface="+mn-ea"/>
                          <a:cs typeface="+mn-cs"/>
                        </a:rPr>
                        <a:t>Fuel Rate on Electricity, g/kWh</a:t>
                      </a:r>
                      <a:endParaRPr lang="en-US" sz="1200" kern="1200" baseline="0" dirty="0" smtClean="0">
                        <a:solidFill>
                          <a:schemeClr val="tx1"/>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ru-RU" sz="1200" b="0" i="0" u="none" strike="noStrike" dirty="0" smtClean="0">
                          <a:solidFill>
                            <a:srgbClr val="003366"/>
                          </a:solidFill>
                          <a:latin typeface="Arial Narrow"/>
                        </a:rPr>
                        <a:t>350</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6</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ru-RU" sz="1200" b="0" i="0" u="none" strike="noStrike" dirty="0" smtClean="0">
                          <a:solidFill>
                            <a:srgbClr val="003366"/>
                          </a:solidFill>
                          <a:latin typeface="Arial Narrow"/>
                        </a:rPr>
                        <a:t>346</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6</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ru-RU" sz="1200" b="0" i="0" u="none" strike="noStrike" dirty="0">
                          <a:solidFill>
                            <a:srgbClr val="003366"/>
                          </a:solidFill>
                          <a:latin typeface="Arial Narrow"/>
                        </a:rPr>
                        <a:t>-</a:t>
                      </a:r>
                      <a:r>
                        <a:rPr lang="ru-RU" sz="1200" b="0" i="0" u="none" strike="noStrike" dirty="0" smtClean="0">
                          <a:solidFill>
                            <a:srgbClr val="003366"/>
                          </a:solidFill>
                          <a:latin typeface="Arial Narrow"/>
                        </a:rPr>
                        <a:t>1</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1</a:t>
                      </a:r>
                      <a:r>
                        <a:rPr lang="ru-RU" sz="1200" b="0" i="0" u="none" strike="noStrike" dirty="0">
                          <a:solidFill>
                            <a:srgbClr val="003366"/>
                          </a:solidFill>
                          <a:latin typeface="Arial Narrow"/>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r>
              <a:tr h="589598">
                <a:tc>
                  <a:txBody>
                    <a:bodyPr/>
                    <a:lstStyle/>
                    <a:p>
                      <a:pPr marL="115888" indent="0"/>
                      <a:r>
                        <a:rPr lang="en-US" sz="1200" b="0" i="0" u="none" strike="noStrike" kern="1200" dirty="0" smtClean="0">
                          <a:solidFill>
                            <a:srgbClr val="003366"/>
                          </a:solidFill>
                          <a:latin typeface="+mn-lt"/>
                          <a:ea typeface="+mn-ea"/>
                          <a:cs typeface="+mn-cs"/>
                        </a:rPr>
                        <a:t>Fuel Rate on Heat, kg/</a:t>
                      </a:r>
                      <a:r>
                        <a:rPr lang="en-US" sz="1200" b="0" i="0" u="none" strike="noStrike" kern="1200" dirty="0" err="1" smtClean="0">
                          <a:solidFill>
                            <a:srgbClr val="003366"/>
                          </a:solidFill>
                          <a:latin typeface="+mn-lt"/>
                          <a:ea typeface="+mn-ea"/>
                          <a:cs typeface="+mn-cs"/>
                        </a:rPr>
                        <a:t>Gcal</a:t>
                      </a:r>
                      <a:endParaRPr lang="en-US" sz="1200" b="0" i="0" u="none" strike="noStrike" kern="1200" dirty="0" smtClean="0">
                        <a:solidFill>
                          <a:srgbClr val="003366"/>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smtClean="0">
                          <a:solidFill>
                            <a:srgbClr val="003366"/>
                          </a:solidFill>
                          <a:latin typeface="Arial Narrow"/>
                        </a:rPr>
                        <a:t>151</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6</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smtClean="0">
                          <a:solidFill>
                            <a:srgbClr val="003366"/>
                          </a:solidFill>
                          <a:latin typeface="Arial Narrow"/>
                        </a:rPr>
                        <a:t>151</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3</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c>
                  <a:txBody>
                    <a:bodyPr/>
                    <a:lstStyle/>
                    <a:p>
                      <a:pPr algn="ctr" rtl="0" fontAlgn="ctr"/>
                      <a:r>
                        <a:rPr lang="ru-RU" sz="1200" b="0" i="0" u="none" strike="noStrike" dirty="0">
                          <a:solidFill>
                            <a:srgbClr val="003366"/>
                          </a:solidFill>
                          <a:latin typeface="Arial Narrow"/>
                        </a:rPr>
                        <a:t>-</a:t>
                      </a:r>
                      <a:r>
                        <a:rPr lang="ru-RU" sz="1200" b="0" i="0" u="none" strike="noStrike" dirty="0" smtClean="0">
                          <a:solidFill>
                            <a:srgbClr val="003366"/>
                          </a:solidFill>
                          <a:latin typeface="Arial Narrow"/>
                        </a:rPr>
                        <a:t>0</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2</a:t>
                      </a:r>
                      <a:r>
                        <a:rPr lang="ru-RU" sz="1200" b="0" i="0" u="none" strike="noStrike" dirty="0">
                          <a:solidFill>
                            <a:srgbClr val="003366"/>
                          </a:solidFill>
                          <a:latin typeface="Arial Narrow"/>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tr>
              <a:tr h="589598">
                <a:tc>
                  <a:txBody>
                    <a:bodyPr/>
                    <a:lstStyle/>
                    <a:p>
                      <a:pPr marL="115888" indent="0"/>
                      <a:r>
                        <a:rPr lang="en-US" sz="1200" b="0" i="0" u="none" strike="noStrike" kern="1200" dirty="0" smtClean="0">
                          <a:solidFill>
                            <a:srgbClr val="003366"/>
                          </a:solidFill>
                          <a:latin typeface="+mn-lt"/>
                          <a:ea typeface="+mn-ea"/>
                          <a:cs typeface="+mn-cs"/>
                        </a:rPr>
                        <a:t>Installed Capacity Utilization Factor,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ru-RU" sz="1200" b="0" i="0" u="none" strike="noStrike" dirty="0" smtClean="0">
                          <a:solidFill>
                            <a:srgbClr val="003366"/>
                          </a:solidFill>
                          <a:latin typeface="Arial Narrow"/>
                        </a:rPr>
                        <a:t>54</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0</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ru-RU" sz="1200" b="0" i="0" u="none" strike="noStrike" dirty="0" smtClean="0">
                          <a:solidFill>
                            <a:srgbClr val="003366"/>
                          </a:solidFill>
                          <a:latin typeface="Arial Narrow"/>
                        </a:rPr>
                        <a:t>47</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6</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rtl="0" fontAlgn="ctr"/>
                      <a:r>
                        <a:rPr lang="ru-RU" sz="1200" b="0" i="0" u="none" strike="noStrike" dirty="0">
                          <a:solidFill>
                            <a:srgbClr val="003366"/>
                          </a:solidFill>
                          <a:latin typeface="Arial Narrow"/>
                        </a:rPr>
                        <a:t>-</a:t>
                      </a:r>
                      <a:r>
                        <a:rPr lang="ru-RU" sz="1200" b="0" i="0" u="none" strike="noStrike" dirty="0" smtClean="0">
                          <a:solidFill>
                            <a:srgbClr val="003366"/>
                          </a:solidFill>
                          <a:latin typeface="Arial Narrow"/>
                        </a:rPr>
                        <a:t>6</a:t>
                      </a:r>
                      <a:r>
                        <a:rPr lang="en-US" sz="1200" b="0" i="0" u="none" strike="noStrike" dirty="0" smtClean="0">
                          <a:solidFill>
                            <a:srgbClr val="003366"/>
                          </a:solidFill>
                          <a:latin typeface="Arial Narrow"/>
                        </a:rPr>
                        <a:t>.</a:t>
                      </a:r>
                      <a:r>
                        <a:rPr lang="ru-RU" sz="1200" b="0" i="0" u="none" strike="noStrike" dirty="0" smtClean="0">
                          <a:solidFill>
                            <a:srgbClr val="003366"/>
                          </a:solidFill>
                          <a:latin typeface="Arial Narrow"/>
                        </a:rPr>
                        <a:t>4 </a:t>
                      </a:r>
                      <a:r>
                        <a:rPr lang="en-US" sz="1200" b="0" i="0" u="none" strike="noStrike" dirty="0" smtClean="0">
                          <a:solidFill>
                            <a:srgbClr val="003366"/>
                          </a:solidFill>
                          <a:latin typeface="Arial Narrow"/>
                        </a:rPr>
                        <a:t>p</a:t>
                      </a:r>
                      <a:r>
                        <a:rPr lang="ru-RU" sz="1200" b="0" i="0" u="none" strike="noStrike" dirty="0" smtClean="0">
                          <a:solidFill>
                            <a:srgbClr val="003366"/>
                          </a:solidFill>
                          <a:latin typeface="Arial Narrow"/>
                        </a:rPr>
                        <a:t>.</a:t>
                      </a:r>
                      <a:r>
                        <a:rPr lang="en-US" sz="1200" b="0" i="0" u="none" strike="noStrike" dirty="0" smtClean="0">
                          <a:solidFill>
                            <a:srgbClr val="003366"/>
                          </a:solidFill>
                          <a:latin typeface="Arial Narrow"/>
                        </a:rPr>
                        <a:t>p</a:t>
                      </a:r>
                      <a:r>
                        <a:rPr lang="ru-RU" sz="1200" b="0" i="0" u="none" strike="noStrike" dirty="0" smtClean="0">
                          <a:solidFill>
                            <a:srgbClr val="003366"/>
                          </a:solidFill>
                          <a:latin typeface="Arial Narrow"/>
                        </a:rPr>
                        <a:t>.</a:t>
                      </a:r>
                      <a:endParaRPr lang="ru-RU" sz="1200" b="0" i="0" u="none" strike="noStrike" dirty="0">
                        <a:solidFill>
                          <a:srgbClr val="003366"/>
                        </a:solidFill>
                        <a:latin typeface="Arial Narrow"/>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64" name="Picture 15"/>
          <p:cNvPicPr>
            <a:picLocks noChangeAspect="1" noChangeArrowheads="1"/>
          </p:cNvPicPr>
          <p:nvPr/>
        </p:nvPicPr>
        <p:blipFill>
          <a:blip r:embed="rId5" cstate="print"/>
          <a:srcRect/>
          <a:stretch>
            <a:fillRect/>
          </a:stretch>
        </p:blipFill>
        <p:spPr bwMode="auto">
          <a:xfrm>
            <a:off x="4521200" y="1801041"/>
            <a:ext cx="2219325" cy="1647825"/>
          </a:xfrm>
          <a:prstGeom prst="rect">
            <a:avLst/>
          </a:prstGeom>
          <a:noFill/>
          <a:ln w="9525">
            <a:noFill/>
            <a:miter lim="800000"/>
            <a:headEnd/>
            <a:tailEnd/>
          </a:ln>
        </p:spPr>
      </p:pic>
      <p:sp>
        <p:nvSpPr>
          <p:cNvPr id="35842" name="Rectangle 66"/>
          <p:cNvSpPr>
            <a:spLocks noGrp="1" noChangeArrowheads="1"/>
          </p:cNvSpPr>
          <p:nvPr>
            <p:ph type="title"/>
          </p:nvPr>
        </p:nvSpPr>
        <p:spPr>
          <a:xfrm>
            <a:off x="2225675" y="304800"/>
            <a:ext cx="6764338" cy="733425"/>
          </a:xfrm>
        </p:spPr>
        <p:txBody>
          <a:bodyPr/>
          <a:lstStyle/>
          <a:p>
            <a:r>
              <a:rPr lang="en-US" smtClean="0"/>
              <a:t>OGK-2: Revenue</a:t>
            </a:r>
            <a:endParaRPr lang="ru-RU" smtClean="0"/>
          </a:p>
        </p:txBody>
      </p:sp>
      <p:graphicFrame>
        <p:nvGraphicFramePr>
          <p:cNvPr id="22" name="Диаграмма 21"/>
          <p:cNvGraphicFramePr/>
          <p:nvPr/>
        </p:nvGraphicFramePr>
        <p:xfrm>
          <a:off x="-176213" y="-176213"/>
          <a:ext cx="0" cy="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3" name="Диаграмма 22"/>
          <p:cNvGraphicFramePr/>
          <p:nvPr/>
        </p:nvGraphicFramePr>
        <p:xfrm>
          <a:off x="-176213" y="-176213"/>
          <a:ext cx="0" cy="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0" name="Диаграмма 9"/>
          <p:cNvGraphicFramePr/>
          <p:nvPr/>
        </p:nvGraphicFramePr>
        <p:xfrm>
          <a:off x="0" y="0"/>
          <a:ext cx="0" cy="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12" name="Диаграмма 11"/>
          <p:cNvGraphicFramePr/>
          <p:nvPr/>
        </p:nvGraphicFramePr>
        <p:xfrm>
          <a:off x="-176213" y="-176213"/>
          <a:ext cx="0" cy="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13" name="Диаграмма 12"/>
          <p:cNvGraphicFramePr/>
          <p:nvPr/>
        </p:nvGraphicFramePr>
        <p:xfrm>
          <a:off x="-176213" y="-176213"/>
          <a:ext cx="0" cy="0"/>
        </p:xfrm>
        <a:graphic>
          <a:graphicData uri="http://schemas.openxmlformats.org/drawingml/2006/chart">
            <c:chart xmlns:c="http://schemas.openxmlformats.org/drawingml/2006/chart" xmlns:r="http://schemas.openxmlformats.org/officeDocument/2006/relationships" r:id="rId10"/>
          </a:graphicData>
        </a:graphic>
      </p:graphicFrame>
      <p:sp>
        <p:nvSpPr>
          <p:cNvPr id="15" name="MASTER_ITEMObjectTitle1"/>
          <p:cNvSpPr>
            <a:spLocks noChangeArrowheads="1"/>
          </p:cNvSpPr>
          <p:nvPr>
            <p:custDataLst>
              <p:tags r:id="rId1"/>
            </p:custDataLst>
          </p:nvPr>
        </p:nvSpPr>
        <p:spPr bwMode="auto">
          <a:xfrm>
            <a:off x="247007" y="1119188"/>
            <a:ext cx="4178300" cy="246062"/>
          </a:xfrm>
          <a:prstGeom prst="rect">
            <a:avLst/>
          </a:prstGeom>
          <a:noFill/>
          <a:ln w="9525" algn="ctr">
            <a:noFill/>
            <a:miter lim="800000"/>
            <a:headEnd/>
            <a:tailEnd/>
          </a:ln>
        </p:spPr>
        <p:txBody>
          <a:bodyPr lIns="0" tIns="0" rIns="0" bIns="0">
            <a:spAutoFit/>
          </a:bodyPr>
          <a:lstStyle/>
          <a:p>
            <a:pPr>
              <a:spcBef>
                <a:spcPct val="50000"/>
              </a:spcBef>
              <a:defRPr/>
            </a:pPr>
            <a:r>
              <a:rPr lang="en-US" sz="1600" b="1" dirty="0">
                <a:solidFill>
                  <a:srgbClr val="003366"/>
                </a:solidFill>
                <a:latin typeface="+mn-lt"/>
              </a:rPr>
              <a:t>Revenue Structure, </a:t>
            </a:r>
            <a:r>
              <a:rPr lang="en-US" sz="1600" b="1" dirty="0" err="1">
                <a:solidFill>
                  <a:srgbClr val="003366"/>
                </a:solidFill>
                <a:latin typeface="+mn-lt"/>
              </a:rPr>
              <a:t>mn</a:t>
            </a:r>
            <a:r>
              <a:rPr lang="en-US" sz="1600" b="1" dirty="0">
                <a:solidFill>
                  <a:srgbClr val="003366"/>
                </a:solidFill>
                <a:latin typeface="+mn-lt"/>
              </a:rPr>
              <a:t> RUR</a:t>
            </a:r>
          </a:p>
        </p:txBody>
      </p:sp>
      <p:sp>
        <p:nvSpPr>
          <p:cNvPr id="35849" name="MASTER_ITEMObjectTitle1"/>
          <p:cNvSpPr>
            <a:spLocks noChangeArrowheads="1"/>
          </p:cNvSpPr>
          <p:nvPr/>
        </p:nvSpPr>
        <p:spPr bwMode="auto">
          <a:xfrm>
            <a:off x="4409038" y="1119188"/>
            <a:ext cx="2199993" cy="430887"/>
          </a:xfrm>
          <a:prstGeom prst="rect">
            <a:avLst/>
          </a:prstGeom>
          <a:noFill/>
          <a:ln w="9525" algn="ctr">
            <a:noFill/>
            <a:miter lim="800000"/>
            <a:headEnd/>
            <a:tailEnd/>
          </a:ln>
        </p:spPr>
        <p:txBody>
          <a:bodyPr wrap="square" lIns="0" tIns="0" rIns="0" bIns="0">
            <a:spAutoFit/>
          </a:bodyPr>
          <a:lstStyle/>
          <a:p>
            <a:pPr algn="ctr">
              <a:spcBef>
                <a:spcPts val="0"/>
              </a:spcBef>
              <a:defRPr/>
            </a:pPr>
            <a:r>
              <a:rPr lang="en-US" sz="1400" b="1" dirty="0" smtClean="0">
                <a:solidFill>
                  <a:srgbClr val="003366"/>
                </a:solidFill>
                <a:latin typeface="+mn-lt"/>
              </a:rPr>
              <a:t>Structure</a:t>
            </a:r>
            <a:r>
              <a:rPr lang="ru-RU" sz="1400" b="1" dirty="0" smtClean="0">
                <a:solidFill>
                  <a:srgbClr val="003366"/>
                </a:solidFill>
                <a:latin typeface="+mn-lt"/>
              </a:rPr>
              <a:t> </a:t>
            </a:r>
            <a:r>
              <a:rPr lang="en-US" sz="1400" b="1" dirty="0" smtClean="0">
                <a:solidFill>
                  <a:srgbClr val="003366"/>
                </a:solidFill>
                <a:latin typeface="+mn-lt"/>
              </a:rPr>
              <a:t>of </a:t>
            </a:r>
            <a:r>
              <a:rPr lang="en-US" sz="1400" b="1" dirty="0" smtClean="0">
                <a:solidFill>
                  <a:srgbClr val="003366"/>
                </a:solidFill>
                <a:latin typeface="+mn-lt"/>
              </a:rPr>
              <a:t>Electricity </a:t>
            </a:r>
            <a:r>
              <a:rPr lang="en-US" sz="1400" b="1" dirty="0" smtClean="0">
                <a:solidFill>
                  <a:srgbClr val="003366"/>
                </a:solidFill>
                <a:latin typeface="+mn-lt"/>
              </a:rPr>
              <a:t>Sales Volume at OREM</a:t>
            </a:r>
            <a:r>
              <a:rPr lang="en-US" sz="1400" b="1" baseline="30000" dirty="0" smtClean="0">
                <a:solidFill>
                  <a:srgbClr val="003366"/>
                </a:solidFill>
              </a:rPr>
              <a:t>1</a:t>
            </a:r>
            <a:r>
              <a:rPr lang="en-US" sz="1400" b="1" dirty="0" smtClean="0">
                <a:solidFill>
                  <a:srgbClr val="003366"/>
                </a:solidFill>
                <a:latin typeface="+mn-lt"/>
              </a:rPr>
              <a:t> </a:t>
            </a:r>
            <a:r>
              <a:rPr lang="en-US" sz="1400" b="1" dirty="0" smtClean="0">
                <a:solidFill>
                  <a:srgbClr val="003366"/>
                </a:solidFill>
              </a:rPr>
              <a:t>for </a:t>
            </a:r>
            <a:r>
              <a:rPr lang="en-US" sz="1400" b="1" dirty="0" smtClean="0">
                <a:solidFill>
                  <a:srgbClr val="003366"/>
                </a:solidFill>
              </a:rPr>
              <a:t>3M </a:t>
            </a:r>
            <a:r>
              <a:rPr lang="en-US" sz="1400" b="1" dirty="0" smtClean="0">
                <a:solidFill>
                  <a:srgbClr val="003366"/>
                </a:solidFill>
              </a:rPr>
              <a:t>2013</a:t>
            </a:r>
            <a:r>
              <a:rPr lang="en-US" sz="1400" b="1" baseline="30000" dirty="0" smtClean="0">
                <a:solidFill>
                  <a:srgbClr val="003366"/>
                </a:solidFill>
              </a:rPr>
              <a:t>2</a:t>
            </a:r>
            <a:endParaRPr lang="en-US" sz="1400" b="1" dirty="0">
              <a:solidFill>
                <a:srgbClr val="003366"/>
              </a:solidFill>
              <a:latin typeface="+mn-lt"/>
            </a:endParaRPr>
          </a:p>
        </p:txBody>
      </p:sp>
      <p:sp>
        <p:nvSpPr>
          <p:cNvPr id="35850" name="TextBox 7"/>
          <p:cNvSpPr txBox="1">
            <a:spLocks noChangeArrowheads="1"/>
          </p:cNvSpPr>
          <p:nvPr/>
        </p:nvSpPr>
        <p:spPr bwMode="auto">
          <a:xfrm>
            <a:off x="4679950" y="5779402"/>
            <a:ext cx="2984500" cy="600164"/>
          </a:xfrm>
          <a:prstGeom prst="rect">
            <a:avLst/>
          </a:prstGeom>
          <a:noFill/>
          <a:ln w="9525">
            <a:noFill/>
            <a:miter lim="800000"/>
            <a:headEnd/>
            <a:tailEnd/>
          </a:ln>
        </p:spPr>
        <p:txBody>
          <a:bodyPr>
            <a:spAutoFit/>
          </a:bodyPr>
          <a:lstStyle/>
          <a:p>
            <a:pPr marL="228600" indent="-228600">
              <a:lnSpc>
                <a:spcPct val="150000"/>
              </a:lnSpc>
              <a:buFontTx/>
              <a:buAutoNum type="arabicPeriod"/>
            </a:pPr>
            <a:r>
              <a:rPr lang="en-US" sz="1100" dirty="0" smtClean="0">
                <a:solidFill>
                  <a:srgbClr val="003366"/>
                </a:solidFill>
              </a:rPr>
              <a:t>Wholesale market </a:t>
            </a:r>
            <a:r>
              <a:rPr lang="en-US" sz="1100" dirty="0" smtClean="0">
                <a:solidFill>
                  <a:srgbClr val="003366"/>
                </a:solidFill>
              </a:rPr>
              <a:t>of electricity and capacity</a:t>
            </a:r>
          </a:p>
          <a:p>
            <a:pPr marL="228600" indent="-228600">
              <a:lnSpc>
                <a:spcPct val="150000"/>
              </a:lnSpc>
              <a:buAutoNum type="arabicPeriod"/>
            </a:pPr>
            <a:r>
              <a:rPr lang="en-US" sz="1100" dirty="0" smtClean="0">
                <a:solidFill>
                  <a:srgbClr val="003366"/>
                </a:solidFill>
              </a:rPr>
              <a:t>Management </a:t>
            </a:r>
            <a:r>
              <a:rPr lang="en-US" sz="1100" dirty="0">
                <a:solidFill>
                  <a:srgbClr val="003366"/>
                </a:solidFill>
              </a:rPr>
              <a:t>report </a:t>
            </a:r>
            <a:r>
              <a:rPr lang="en-US" sz="1100" dirty="0" smtClean="0">
                <a:solidFill>
                  <a:srgbClr val="003366"/>
                </a:solidFill>
              </a:rPr>
              <a:t>data</a:t>
            </a:r>
          </a:p>
        </p:txBody>
      </p:sp>
      <p:sp>
        <p:nvSpPr>
          <p:cNvPr id="18" name="MASTER_ITEMObjectTitle1"/>
          <p:cNvSpPr>
            <a:spLocks noChangeArrowheads="1"/>
          </p:cNvSpPr>
          <p:nvPr>
            <p:custDataLst>
              <p:tags r:id="rId2"/>
            </p:custDataLst>
          </p:nvPr>
        </p:nvSpPr>
        <p:spPr bwMode="auto">
          <a:xfrm>
            <a:off x="6781048" y="1119188"/>
            <a:ext cx="2299109" cy="430887"/>
          </a:xfrm>
          <a:prstGeom prst="rect">
            <a:avLst/>
          </a:prstGeom>
          <a:noFill/>
          <a:ln w="9525" algn="ctr">
            <a:noFill/>
            <a:miter lim="800000"/>
            <a:headEnd/>
            <a:tailEnd/>
          </a:ln>
        </p:spPr>
        <p:txBody>
          <a:bodyPr wrap="square" lIns="0" tIns="0" rIns="0" bIns="0">
            <a:spAutoFit/>
          </a:bodyPr>
          <a:lstStyle/>
          <a:p>
            <a:pPr algn="ctr">
              <a:spcBef>
                <a:spcPct val="50000"/>
              </a:spcBef>
              <a:defRPr/>
            </a:pPr>
            <a:r>
              <a:rPr lang="en-US" sz="1400" b="1" dirty="0">
                <a:solidFill>
                  <a:srgbClr val="003366"/>
                </a:solidFill>
                <a:latin typeface="+mn-lt"/>
              </a:rPr>
              <a:t>Electricity and Capacity </a:t>
            </a:r>
            <a:r>
              <a:rPr lang="en-US" sz="1400" b="1" dirty="0" smtClean="0">
                <a:solidFill>
                  <a:srgbClr val="003366"/>
                </a:solidFill>
              </a:rPr>
              <a:t>OREM </a:t>
            </a:r>
            <a:r>
              <a:rPr lang="en-US" sz="1400" b="1" dirty="0" smtClean="0">
                <a:solidFill>
                  <a:srgbClr val="003366"/>
                </a:solidFill>
                <a:latin typeface="+mn-lt"/>
              </a:rPr>
              <a:t>Revenue </a:t>
            </a:r>
            <a:r>
              <a:rPr lang="en-US" sz="1400" b="1" dirty="0">
                <a:solidFill>
                  <a:srgbClr val="003366"/>
                </a:solidFill>
                <a:latin typeface="+mn-lt"/>
              </a:rPr>
              <a:t>Structure </a:t>
            </a:r>
            <a:r>
              <a:rPr lang="en-US" sz="1400" b="1" dirty="0" smtClean="0">
                <a:solidFill>
                  <a:srgbClr val="003366"/>
                </a:solidFill>
                <a:latin typeface="+mn-lt"/>
              </a:rPr>
              <a:t>for </a:t>
            </a:r>
            <a:r>
              <a:rPr lang="en-US" sz="1400" b="1" dirty="0" smtClean="0">
                <a:solidFill>
                  <a:srgbClr val="003366"/>
                </a:solidFill>
                <a:latin typeface="+mn-lt"/>
              </a:rPr>
              <a:t>3M 2013</a:t>
            </a:r>
            <a:r>
              <a:rPr lang="ru-RU" sz="1400" b="1" baseline="30000" dirty="0" smtClean="0">
                <a:solidFill>
                  <a:srgbClr val="003366"/>
                </a:solidFill>
                <a:latin typeface="+mn-lt"/>
              </a:rPr>
              <a:t>1</a:t>
            </a:r>
            <a:endParaRPr lang="en-US" sz="1400" b="1" baseline="30000" dirty="0">
              <a:solidFill>
                <a:srgbClr val="003366"/>
              </a:solidFill>
              <a:latin typeface="+mn-lt"/>
            </a:endParaRPr>
          </a:p>
        </p:txBody>
      </p:sp>
      <p:graphicFrame>
        <p:nvGraphicFramePr>
          <p:cNvPr id="16" name="Таблица 15"/>
          <p:cNvGraphicFramePr>
            <a:graphicFrameLocks noGrp="1"/>
          </p:cNvGraphicFramePr>
          <p:nvPr/>
        </p:nvGraphicFramePr>
        <p:xfrm>
          <a:off x="4627563" y="3740150"/>
          <a:ext cx="4261104" cy="2050227"/>
        </p:xfrm>
        <a:graphic>
          <a:graphicData uri="http://schemas.openxmlformats.org/drawingml/2006/table">
            <a:tbl>
              <a:tblPr/>
              <a:tblGrid>
                <a:gridCol w="3346344"/>
                <a:gridCol w="914760"/>
              </a:tblGrid>
              <a:tr h="390332">
                <a:tc>
                  <a:txBody>
                    <a:bodyPr/>
                    <a:lstStyle/>
                    <a:p>
                      <a:pPr algn="l" rtl="0" fontAlgn="ctr"/>
                      <a:r>
                        <a:rPr lang="ru-RU" sz="1200" b="1" i="0" u="none" strike="noStrike" dirty="0">
                          <a:solidFill>
                            <a:srgbClr val="FFFFFF"/>
                          </a:solidFill>
                          <a:latin typeface="Arial Narrow"/>
                        </a:rPr>
                        <a:t>        </a:t>
                      </a:r>
                      <a:r>
                        <a:rPr lang="en-US" sz="1200" b="1" i="0" u="none" strike="noStrike" dirty="0" smtClean="0">
                          <a:solidFill>
                            <a:srgbClr val="FFFFFF"/>
                          </a:solidFill>
                          <a:latin typeface="Arial Narrow"/>
                        </a:rPr>
                        <a:t>Parameter</a:t>
                      </a:r>
                      <a:endParaRPr lang="ru-RU" sz="1200" b="1" i="0" u="none" strike="noStrike" dirty="0">
                        <a:solidFill>
                          <a:srgbClr val="FFFFFF"/>
                        </a:solidFill>
                        <a:latin typeface="Arial Narrow"/>
                      </a:endParaRPr>
                    </a:p>
                  </a:txBody>
                  <a:tcPr marL="0" marR="0" marT="0" marB="0" anchor="ctr">
                    <a:lnL>
                      <a:noFill/>
                    </a:lnL>
                    <a:lnR>
                      <a:noFill/>
                    </a:lnR>
                    <a:lnT>
                      <a:noFill/>
                    </a:lnT>
                    <a:lnB>
                      <a:noFill/>
                    </a:lnB>
                    <a:solidFill>
                      <a:srgbClr val="0066CC"/>
                    </a:solidFill>
                  </a:tcPr>
                </a:tc>
                <a:tc>
                  <a:txBody>
                    <a:bodyPr/>
                    <a:lstStyle/>
                    <a:p>
                      <a:pPr algn="ctr" rtl="0" fontAlgn="ctr"/>
                      <a:r>
                        <a:rPr lang="en-US" sz="1200" b="1" i="0" u="none" strike="noStrike" dirty="0" smtClean="0">
                          <a:solidFill>
                            <a:srgbClr val="FFFFFF"/>
                          </a:solidFill>
                          <a:latin typeface="+mn-lt"/>
                        </a:rPr>
                        <a:t>3</a:t>
                      </a:r>
                      <a:r>
                        <a:rPr lang="ru-RU" sz="1200" b="1" i="0" u="none" strike="noStrike" dirty="0" smtClean="0">
                          <a:solidFill>
                            <a:srgbClr val="FFFFFF"/>
                          </a:solidFill>
                          <a:latin typeface="+mn-lt"/>
                        </a:rPr>
                        <a:t>М</a:t>
                      </a:r>
                      <a:r>
                        <a:rPr lang="en-US" sz="1200" b="1" i="0" u="none" strike="noStrike" dirty="0" smtClean="0">
                          <a:solidFill>
                            <a:srgbClr val="FFFFFF"/>
                          </a:solidFill>
                          <a:latin typeface="+mn-lt"/>
                        </a:rPr>
                        <a:t> </a:t>
                      </a:r>
                      <a:r>
                        <a:rPr lang="ru-RU" sz="1200" b="1" i="0" u="none" strike="noStrike" dirty="0" smtClean="0">
                          <a:solidFill>
                            <a:srgbClr val="FFFFFF"/>
                          </a:solidFill>
                          <a:latin typeface="+mn-lt"/>
                        </a:rPr>
                        <a:t>201</a:t>
                      </a:r>
                      <a:r>
                        <a:rPr lang="en-US" sz="1200" b="1" i="0" u="none" strike="noStrike" dirty="0" smtClean="0">
                          <a:solidFill>
                            <a:srgbClr val="FFFFFF"/>
                          </a:solidFill>
                          <a:latin typeface="+mn-lt"/>
                        </a:rPr>
                        <a:t>3</a:t>
                      </a:r>
                      <a:endParaRPr lang="ru-RU" sz="1200" b="1" i="0" u="none" strike="noStrike" dirty="0">
                        <a:solidFill>
                          <a:srgbClr val="FFFFFF"/>
                        </a:solidFill>
                        <a:latin typeface="Arial Narrow"/>
                      </a:endParaRPr>
                    </a:p>
                  </a:txBody>
                  <a:tcPr marL="0" marR="0" marT="0" marB="0" anchor="ctr">
                    <a:lnL>
                      <a:noFill/>
                    </a:lnL>
                    <a:lnR>
                      <a:noFill/>
                    </a:lnR>
                    <a:lnT>
                      <a:noFill/>
                    </a:lnT>
                    <a:lnB>
                      <a:noFill/>
                    </a:lnB>
                    <a:solidFill>
                      <a:srgbClr val="0066CC"/>
                    </a:solidFill>
                  </a:tcPr>
                </a:tc>
              </a:tr>
              <a:tr h="459625">
                <a:tc>
                  <a:txBody>
                    <a:bodyPr/>
                    <a:lstStyle/>
                    <a:p>
                      <a:pPr marL="0" algn="l" defTabSz="914400" rtl="0" eaLnBrk="1" fontAlgn="ctr" latinLnBrk="0" hangingPunct="1"/>
                      <a:r>
                        <a:rPr lang="en-US" sz="1200" b="0" i="0" u="none" strike="noStrike" kern="1200" dirty="0">
                          <a:solidFill>
                            <a:srgbClr val="003366"/>
                          </a:solidFill>
                          <a:latin typeface="Arial Narrow"/>
                          <a:ea typeface="+mn-ea"/>
                          <a:cs typeface="+mn-cs"/>
                        </a:rPr>
                        <a:t>Average Electricity </a:t>
                      </a:r>
                      <a:r>
                        <a:rPr lang="en-US" sz="1200" b="0" i="0" u="none" strike="noStrike" kern="1200" dirty="0" smtClean="0">
                          <a:solidFill>
                            <a:srgbClr val="003366"/>
                          </a:solidFill>
                          <a:latin typeface="Arial Narrow"/>
                          <a:ea typeface="+mn-ea"/>
                          <a:cs typeface="+mn-cs"/>
                        </a:rPr>
                        <a:t>Price at the Free Market, </a:t>
                      </a:r>
                      <a:r>
                        <a:rPr lang="en-US" sz="1200" b="0" i="0" u="none" strike="noStrike" kern="1200" dirty="0">
                          <a:solidFill>
                            <a:srgbClr val="003366"/>
                          </a:solidFill>
                          <a:latin typeface="Arial Narrow"/>
                          <a:ea typeface="+mn-ea"/>
                          <a:cs typeface="+mn-cs"/>
                        </a:rPr>
                        <a:t>RUR/</a:t>
                      </a:r>
                      <a:r>
                        <a:rPr lang="en-US" sz="1200" b="0" i="0" u="none" strike="noStrike" kern="1200" dirty="0" err="1">
                          <a:solidFill>
                            <a:srgbClr val="003366"/>
                          </a:solidFill>
                          <a:latin typeface="Arial Narrow"/>
                          <a:ea typeface="+mn-ea"/>
                          <a:cs typeface="+mn-cs"/>
                        </a:rPr>
                        <a:t>MWh</a:t>
                      </a:r>
                      <a:r>
                        <a:rPr lang="en-US" sz="1200" b="0" i="0" u="none" strike="noStrike" kern="1200" dirty="0">
                          <a:solidFill>
                            <a:srgbClr val="003366"/>
                          </a:solidFill>
                          <a:latin typeface="Arial Narrow"/>
                          <a:ea typeface="+mn-ea"/>
                          <a:cs typeface="+mn-cs"/>
                        </a:rPr>
                        <a:t> </a:t>
                      </a:r>
                    </a:p>
                  </a:txBody>
                  <a:tcPr marL="0" marR="0" marT="0" marB="0" anchor="ctr">
                    <a:lnL>
                      <a:noFill/>
                    </a:lnL>
                    <a:lnR>
                      <a:noFill/>
                    </a:lnR>
                    <a:lnT>
                      <a:noFill/>
                    </a:lnT>
                    <a:lnB>
                      <a:noFill/>
                    </a:lnB>
                    <a:solidFill>
                      <a:schemeClr val="bg1"/>
                    </a:solidFill>
                  </a:tcPr>
                </a:tc>
                <a:tc>
                  <a:txBody>
                    <a:bodyPr/>
                    <a:lstStyle/>
                    <a:p>
                      <a:pPr marL="0" algn="ctr" defTabSz="914400" rtl="0" eaLnBrk="1" fontAlgn="ctr" latinLnBrk="0" hangingPunct="1"/>
                      <a:r>
                        <a:rPr lang="ru-RU" sz="1300" b="0" i="0" u="none" strike="noStrike" kern="1200" dirty="0" smtClean="0">
                          <a:solidFill>
                            <a:srgbClr val="003366"/>
                          </a:solidFill>
                          <a:latin typeface="Arial Narrow"/>
                          <a:ea typeface="+mn-ea"/>
                          <a:cs typeface="+mn-cs"/>
                        </a:rPr>
                        <a:t>947</a:t>
                      </a:r>
                      <a:r>
                        <a:rPr lang="en-US" sz="1300" b="0" i="0" u="none" strike="noStrike" kern="1200" dirty="0" smtClean="0">
                          <a:solidFill>
                            <a:srgbClr val="003366"/>
                          </a:solidFill>
                          <a:latin typeface="Arial Narrow"/>
                          <a:ea typeface="+mn-ea"/>
                          <a:cs typeface="+mn-cs"/>
                        </a:rPr>
                        <a:t>.</a:t>
                      </a:r>
                      <a:r>
                        <a:rPr lang="ru-RU" sz="1300" b="0" i="0" u="none" strike="noStrike" kern="1200" dirty="0" smtClean="0">
                          <a:solidFill>
                            <a:srgbClr val="003366"/>
                          </a:solidFill>
                          <a:latin typeface="Arial Narrow"/>
                          <a:ea typeface="+mn-ea"/>
                          <a:cs typeface="+mn-cs"/>
                        </a:rPr>
                        <a:t>1</a:t>
                      </a:r>
                      <a:endParaRPr lang="ru-RU" sz="1300" b="0" i="0" u="none" strike="noStrike" kern="1200" dirty="0">
                        <a:solidFill>
                          <a:srgbClr val="003366"/>
                        </a:solidFill>
                        <a:latin typeface="Arial Narrow"/>
                        <a:ea typeface="+mn-ea"/>
                        <a:cs typeface="+mn-cs"/>
                      </a:endParaRPr>
                    </a:p>
                  </a:txBody>
                  <a:tcPr marL="9525" marR="9525" marT="9525" marB="0" anchor="ctr">
                    <a:lnL>
                      <a:noFill/>
                    </a:lnL>
                    <a:lnR>
                      <a:noFill/>
                    </a:lnR>
                    <a:lnT>
                      <a:noFill/>
                    </a:lnT>
                    <a:lnB>
                      <a:noFill/>
                    </a:lnB>
                    <a:solidFill>
                      <a:schemeClr val="bg1"/>
                    </a:solidFill>
                  </a:tcPr>
                </a:tc>
              </a:tr>
              <a:tr h="400090">
                <a:tc>
                  <a:txBody>
                    <a:bodyPr/>
                    <a:lstStyle/>
                    <a:p>
                      <a:pPr marL="0" algn="l" defTabSz="914400" rtl="0" eaLnBrk="1" fontAlgn="ctr" latinLnBrk="0" hangingPunct="1"/>
                      <a:r>
                        <a:rPr lang="en-US" sz="1200" b="0" i="0" u="none" strike="noStrike" kern="1200" dirty="0">
                          <a:solidFill>
                            <a:srgbClr val="003366"/>
                          </a:solidFill>
                          <a:latin typeface="Arial Narrow"/>
                          <a:ea typeface="+mn-ea"/>
                          <a:cs typeface="+mn-cs"/>
                        </a:rPr>
                        <a:t>Average Heat Tariff, RUR/</a:t>
                      </a:r>
                      <a:r>
                        <a:rPr lang="en-US" sz="1200" b="0" i="0" u="none" strike="noStrike" kern="1200" dirty="0" err="1">
                          <a:solidFill>
                            <a:srgbClr val="003366"/>
                          </a:solidFill>
                          <a:latin typeface="Arial Narrow"/>
                          <a:ea typeface="+mn-ea"/>
                          <a:cs typeface="+mn-cs"/>
                        </a:rPr>
                        <a:t>Gcal</a:t>
                      </a:r>
                      <a:r>
                        <a:rPr lang="en-US" sz="1200" b="0" i="0" u="none" strike="noStrike" kern="1200" dirty="0">
                          <a:solidFill>
                            <a:srgbClr val="003366"/>
                          </a:solidFill>
                          <a:latin typeface="Arial Narrow"/>
                          <a:ea typeface="+mn-ea"/>
                          <a:cs typeface="+mn-cs"/>
                        </a:rPr>
                        <a:t> </a:t>
                      </a:r>
                    </a:p>
                  </a:txBody>
                  <a:tcPr marL="0" marR="0" marT="0" marB="0" anchor="ctr">
                    <a:lnL>
                      <a:noFill/>
                    </a:lnL>
                    <a:lnR>
                      <a:noFill/>
                    </a:lnR>
                    <a:lnT>
                      <a:noFill/>
                    </a:lnT>
                    <a:lnB>
                      <a:noFill/>
                    </a:lnB>
                    <a:solidFill>
                      <a:schemeClr val="bg1">
                        <a:lumMod val="85000"/>
                      </a:schemeClr>
                    </a:solidFill>
                  </a:tcPr>
                </a:tc>
                <a:tc>
                  <a:txBody>
                    <a:bodyPr/>
                    <a:lstStyle/>
                    <a:p>
                      <a:pPr marL="0" algn="ctr" defTabSz="914400" rtl="0" eaLnBrk="1" fontAlgn="ctr" latinLnBrk="0" hangingPunct="1"/>
                      <a:r>
                        <a:rPr lang="ru-RU" sz="1300" b="0" i="0" u="none" strike="noStrike" kern="1200" dirty="0" smtClean="0">
                          <a:solidFill>
                            <a:srgbClr val="003366"/>
                          </a:solidFill>
                          <a:latin typeface="Arial Narrow"/>
                          <a:ea typeface="+mn-ea"/>
                          <a:cs typeface="+mn-cs"/>
                        </a:rPr>
                        <a:t>587</a:t>
                      </a:r>
                      <a:r>
                        <a:rPr lang="en-US" sz="1300" b="0" i="0" u="none" strike="noStrike" kern="1200" dirty="0" smtClean="0">
                          <a:solidFill>
                            <a:srgbClr val="003366"/>
                          </a:solidFill>
                          <a:latin typeface="Arial Narrow"/>
                          <a:ea typeface="+mn-ea"/>
                          <a:cs typeface="+mn-cs"/>
                        </a:rPr>
                        <a:t>.</a:t>
                      </a:r>
                      <a:r>
                        <a:rPr lang="ru-RU" sz="1300" b="0" i="0" u="none" strike="noStrike" kern="1200" dirty="0" smtClean="0">
                          <a:solidFill>
                            <a:srgbClr val="003366"/>
                          </a:solidFill>
                          <a:latin typeface="Arial Narrow"/>
                          <a:ea typeface="+mn-ea"/>
                          <a:cs typeface="+mn-cs"/>
                        </a:rPr>
                        <a:t>6</a:t>
                      </a:r>
                      <a:endParaRPr lang="ru-RU" sz="1300" b="0" i="0" u="none" strike="noStrike" kern="1200" dirty="0">
                        <a:solidFill>
                          <a:srgbClr val="003366"/>
                        </a:solidFill>
                        <a:latin typeface="Arial Narrow"/>
                        <a:ea typeface="+mn-ea"/>
                        <a:cs typeface="+mn-cs"/>
                      </a:endParaRPr>
                    </a:p>
                  </a:txBody>
                  <a:tcPr marL="9525" marR="9525" marT="9525" marB="0" anchor="ctr">
                    <a:lnL>
                      <a:noFill/>
                    </a:lnL>
                    <a:lnR>
                      <a:noFill/>
                    </a:lnR>
                    <a:lnT>
                      <a:noFill/>
                    </a:lnT>
                    <a:lnB>
                      <a:noFill/>
                    </a:lnB>
                    <a:solidFill>
                      <a:schemeClr val="bg1">
                        <a:lumMod val="85000"/>
                      </a:schemeClr>
                    </a:solidFill>
                  </a:tcPr>
                </a:tc>
              </a:tr>
              <a:tr h="400090">
                <a:tc>
                  <a:txBody>
                    <a:bodyPr/>
                    <a:lstStyle/>
                    <a:p>
                      <a:pPr marL="0" algn="l" defTabSz="914400" rtl="0" eaLnBrk="1" fontAlgn="ctr" latinLnBrk="0" hangingPunct="1"/>
                      <a:r>
                        <a:rPr lang="en-US" sz="1200" b="0" i="0" u="none" strike="noStrike" kern="1200" dirty="0">
                          <a:solidFill>
                            <a:srgbClr val="003366"/>
                          </a:solidFill>
                          <a:latin typeface="Arial Narrow"/>
                          <a:ea typeface="+mn-ea"/>
                          <a:cs typeface="+mn-cs"/>
                        </a:rPr>
                        <a:t>Average price for new capacity, RUR/MW per month</a:t>
                      </a:r>
                    </a:p>
                  </a:txBody>
                  <a:tcPr marL="0" marR="0" marT="0" marB="0" anchor="ctr">
                    <a:lnL>
                      <a:noFill/>
                    </a:lnL>
                    <a:lnR>
                      <a:noFill/>
                    </a:lnR>
                    <a:lnT>
                      <a:noFill/>
                    </a:lnT>
                    <a:lnB>
                      <a:noFill/>
                    </a:lnB>
                    <a:solidFill>
                      <a:schemeClr val="bg1"/>
                    </a:solidFill>
                  </a:tcPr>
                </a:tc>
                <a:tc>
                  <a:txBody>
                    <a:bodyPr/>
                    <a:lstStyle/>
                    <a:p>
                      <a:pPr marL="0" algn="ctr" defTabSz="914400" rtl="0" eaLnBrk="1" fontAlgn="ctr" latinLnBrk="0" hangingPunct="1"/>
                      <a:r>
                        <a:rPr lang="ru-RU" sz="1300" b="0" i="0" u="none" strike="noStrike" kern="1200" dirty="0" smtClean="0">
                          <a:solidFill>
                            <a:srgbClr val="003366"/>
                          </a:solidFill>
                          <a:latin typeface="Arial Narrow"/>
                          <a:ea typeface="+mn-ea"/>
                          <a:cs typeface="+mn-cs"/>
                        </a:rPr>
                        <a:t>347</a:t>
                      </a:r>
                      <a:r>
                        <a:rPr lang="en-US" sz="1300" b="0" i="0" u="none" strike="noStrike" kern="1200" dirty="0" smtClean="0">
                          <a:solidFill>
                            <a:srgbClr val="003366"/>
                          </a:solidFill>
                          <a:latin typeface="Arial Narrow"/>
                          <a:ea typeface="+mn-ea"/>
                          <a:cs typeface="+mn-cs"/>
                        </a:rPr>
                        <a:t>,</a:t>
                      </a:r>
                      <a:r>
                        <a:rPr lang="ru-RU" sz="1300" b="0" i="0" u="none" strike="noStrike" kern="1200" dirty="0" smtClean="0">
                          <a:solidFill>
                            <a:srgbClr val="003366"/>
                          </a:solidFill>
                          <a:latin typeface="Arial Narrow"/>
                          <a:ea typeface="+mn-ea"/>
                          <a:cs typeface="+mn-cs"/>
                        </a:rPr>
                        <a:t>495</a:t>
                      </a:r>
                      <a:r>
                        <a:rPr lang="en-US" sz="1300" b="0" i="0" u="none" strike="noStrike" kern="1200" dirty="0" smtClean="0">
                          <a:solidFill>
                            <a:srgbClr val="003366"/>
                          </a:solidFill>
                          <a:latin typeface="Arial Narrow"/>
                          <a:ea typeface="+mn-ea"/>
                          <a:cs typeface="+mn-cs"/>
                        </a:rPr>
                        <a:t>.</a:t>
                      </a:r>
                      <a:r>
                        <a:rPr lang="ru-RU" sz="1300" b="0" i="0" u="none" strike="noStrike" kern="1200" dirty="0" smtClean="0">
                          <a:solidFill>
                            <a:srgbClr val="003366"/>
                          </a:solidFill>
                          <a:latin typeface="Arial Narrow"/>
                          <a:ea typeface="+mn-ea"/>
                          <a:cs typeface="+mn-cs"/>
                        </a:rPr>
                        <a:t>9</a:t>
                      </a:r>
                      <a:endParaRPr lang="ru-RU" sz="1300" b="0" i="0" u="none" strike="noStrike" kern="1200" dirty="0">
                        <a:solidFill>
                          <a:srgbClr val="003366"/>
                        </a:solidFill>
                        <a:latin typeface="Arial Narrow"/>
                        <a:ea typeface="+mn-ea"/>
                        <a:cs typeface="+mn-cs"/>
                      </a:endParaRPr>
                    </a:p>
                  </a:txBody>
                  <a:tcPr marL="9525" marR="9525" marT="9525" marB="0" anchor="ctr">
                    <a:lnL>
                      <a:noFill/>
                    </a:lnL>
                    <a:lnR>
                      <a:noFill/>
                    </a:lnR>
                    <a:lnT>
                      <a:noFill/>
                    </a:lnT>
                    <a:lnB>
                      <a:noFill/>
                    </a:lnB>
                    <a:solidFill>
                      <a:schemeClr val="bg1"/>
                    </a:solidFill>
                  </a:tcPr>
                </a:tc>
              </a:tr>
              <a:tr h="400090">
                <a:tc>
                  <a:txBody>
                    <a:bodyPr/>
                    <a:lstStyle/>
                    <a:p>
                      <a:pPr marL="0" algn="l" defTabSz="914400" rtl="0" eaLnBrk="1" fontAlgn="ctr" latinLnBrk="0" hangingPunct="1"/>
                      <a:r>
                        <a:rPr lang="en-US" sz="1200" b="0" i="0" u="none" strike="noStrike" kern="1200" dirty="0">
                          <a:solidFill>
                            <a:srgbClr val="003366"/>
                          </a:solidFill>
                          <a:latin typeface="Arial Narrow"/>
                          <a:ea typeface="+mn-ea"/>
                          <a:cs typeface="+mn-cs"/>
                        </a:rPr>
                        <a:t>Average price for old capacity, RUR/MW per month </a:t>
                      </a:r>
                    </a:p>
                  </a:txBody>
                  <a:tcPr marL="0" marR="0" marT="0" marB="0" anchor="ctr">
                    <a:lnL>
                      <a:noFill/>
                    </a:lnL>
                    <a:lnR>
                      <a:noFill/>
                    </a:lnR>
                    <a:lnT>
                      <a:noFill/>
                    </a:lnT>
                    <a:lnB>
                      <a:noFill/>
                    </a:lnB>
                    <a:solidFill>
                      <a:schemeClr val="bg1">
                        <a:lumMod val="85000"/>
                      </a:schemeClr>
                    </a:solidFill>
                  </a:tcPr>
                </a:tc>
                <a:tc>
                  <a:txBody>
                    <a:bodyPr/>
                    <a:lstStyle/>
                    <a:p>
                      <a:pPr marL="0" algn="ctr" defTabSz="914400" rtl="0" eaLnBrk="1" fontAlgn="ctr" latinLnBrk="0" hangingPunct="1"/>
                      <a:r>
                        <a:rPr lang="ru-RU" sz="1300" b="0" i="0" u="none" strike="noStrike" kern="1200" dirty="0" smtClean="0">
                          <a:solidFill>
                            <a:srgbClr val="003366"/>
                          </a:solidFill>
                          <a:latin typeface="Arial Narrow"/>
                          <a:ea typeface="+mn-ea"/>
                          <a:cs typeface="+mn-cs"/>
                        </a:rPr>
                        <a:t>136</a:t>
                      </a:r>
                      <a:r>
                        <a:rPr lang="en-US" sz="1300" b="0" i="0" u="none" strike="noStrike" kern="1200" dirty="0" smtClean="0">
                          <a:solidFill>
                            <a:srgbClr val="003366"/>
                          </a:solidFill>
                          <a:latin typeface="Arial Narrow"/>
                          <a:ea typeface="+mn-ea"/>
                          <a:cs typeface="+mn-cs"/>
                        </a:rPr>
                        <a:t>,</a:t>
                      </a:r>
                      <a:r>
                        <a:rPr lang="ru-RU" sz="1300" b="0" i="0" u="none" strike="noStrike" kern="1200" dirty="0" smtClean="0">
                          <a:solidFill>
                            <a:srgbClr val="003366"/>
                          </a:solidFill>
                          <a:latin typeface="Arial Narrow"/>
                          <a:ea typeface="+mn-ea"/>
                          <a:cs typeface="+mn-cs"/>
                        </a:rPr>
                        <a:t>934</a:t>
                      </a:r>
                      <a:r>
                        <a:rPr lang="en-US" sz="1300" b="0" i="0" u="none" strike="noStrike" kern="1200" dirty="0" smtClean="0">
                          <a:solidFill>
                            <a:srgbClr val="003366"/>
                          </a:solidFill>
                          <a:latin typeface="Arial Narrow"/>
                          <a:ea typeface="+mn-ea"/>
                          <a:cs typeface="+mn-cs"/>
                        </a:rPr>
                        <a:t>.</a:t>
                      </a:r>
                      <a:r>
                        <a:rPr lang="ru-RU" sz="1300" b="0" i="0" u="none" strike="noStrike" kern="1200" dirty="0" smtClean="0">
                          <a:solidFill>
                            <a:srgbClr val="003366"/>
                          </a:solidFill>
                          <a:latin typeface="Arial Narrow"/>
                          <a:ea typeface="+mn-ea"/>
                          <a:cs typeface="+mn-cs"/>
                        </a:rPr>
                        <a:t>4</a:t>
                      </a:r>
                      <a:endParaRPr lang="ru-RU" sz="1300" b="0" i="0" u="none" strike="noStrike" kern="1200" dirty="0">
                        <a:solidFill>
                          <a:srgbClr val="003366"/>
                        </a:solidFill>
                        <a:latin typeface="Arial Narrow"/>
                        <a:ea typeface="+mn-ea"/>
                        <a:cs typeface="+mn-cs"/>
                      </a:endParaRPr>
                    </a:p>
                  </a:txBody>
                  <a:tcPr marL="9525" marR="9525" marT="9525" marB="0" anchor="ctr">
                    <a:lnL>
                      <a:noFill/>
                    </a:lnL>
                    <a:lnR>
                      <a:noFill/>
                    </a:lnR>
                    <a:lnT>
                      <a:noFill/>
                    </a:lnT>
                    <a:lnB>
                      <a:noFill/>
                    </a:lnB>
                    <a:solidFill>
                      <a:schemeClr val="bg1">
                        <a:lumMod val="85000"/>
                      </a:schemeClr>
                    </a:solidFill>
                  </a:tcPr>
                </a:tc>
              </a:tr>
            </a:tbl>
          </a:graphicData>
        </a:graphic>
      </p:graphicFrame>
      <p:sp>
        <p:nvSpPr>
          <p:cNvPr id="17" name="MASTER_ITEMObjectTitle1"/>
          <p:cNvSpPr>
            <a:spLocks noChangeArrowheads="1"/>
          </p:cNvSpPr>
          <p:nvPr>
            <p:custDataLst>
              <p:tags r:id="rId3"/>
            </p:custDataLst>
          </p:nvPr>
        </p:nvSpPr>
        <p:spPr bwMode="auto">
          <a:xfrm>
            <a:off x="4623401" y="3495675"/>
            <a:ext cx="4178300" cy="215900"/>
          </a:xfrm>
          <a:prstGeom prst="rect">
            <a:avLst/>
          </a:prstGeom>
          <a:noFill/>
          <a:ln w="9525" algn="ctr">
            <a:noFill/>
            <a:miter lim="800000"/>
            <a:headEnd/>
            <a:tailEnd/>
          </a:ln>
        </p:spPr>
        <p:txBody>
          <a:bodyPr lIns="0" tIns="0" rIns="0" bIns="0">
            <a:spAutoFit/>
          </a:bodyPr>
          <a:lstStyle/>
          <a:p>
            <a:pPr>
              <a:spcBef>
                <a:spcPct val="50000"/>
              </a:spcBef>
              <a:defRPr/>
            </a:pPr>
            <a:r>
              <a:rPr lang="en-US" sz="1400" b="1" dirty="0">
                <a:solidFill>
                  <a:srgbClr val="003366"/>
                </a:solidFill>
                <a:latin typeface="+mn-lt"/>
              </a:rPr>
              <a:t>Prices and </a:t>
            </a:r>
            <a:r>
              <a:rPr lang="en-US" sz="1400" b="1" dirty="0" smtClean="0">
                <a:solidFill>
                  <a:srgbClr val="003366"/>
                </a:solidFill>
                <a:latin typeface="+mn-lt"/>
              </a:rPr>
              <a:t>Tariffs</a:t>
            </a:r>
            <a:r>
              <a:rPr lang="en-US" sz="1400" b="1" baseline="30000" dirty="0" smtClean="0">
                <a:solidFill>
                  <a:srgbClr val="003366"/>
                </a:solidFill>
              </a:rPr>
              <a:t>2</a:t>
            </a:r>
            <a:endParaRPr lang="en-US" sz="1400" b="1" dirty="0">
              <a:solidFill>
                <a:srgbClr val="003366"/>
              </a:solidFill>
              <a:latin typeface="+mn-lt"/>
            </a:endParaRPr>
          </a:p>
        </p:txBody>
      </p:sp>
      <p:pic>
        <p:nvPicPr>
          <p:cNvPr id="35868" name="Picture 28"/>
          <p:cNvPicPr>
            <a:picLocks noChangeAspect="1" noChangeArrowheads="1"/>
          </p:cNvPicPr>
          <p:nvPr/>
        </p:nvPicPr>
        <p:blipFill>
          <a:blip r:embed="rId11" cstate="print"/>
          <a:srcRect/>
          <a:stretch>
            <a:fillRect/>
          </a:stretch>
        </p:blipFill>
        <p:spPr bwMode="auto">
          <a:xfrm>
            <a:off x="153901" y="1617726"/>
            <a:ext cx="4419600" cy="4476750"/>
          </a:xfrm>
          <a:prstGeom prst="rect">
            <a:avLst/>
          </a:prstGeom>
          <a:noFill/>
          <a:ln w="9525">
            <a:noFill/>
            <a:miter lim="800000"/>
            <a:headEnd/>
            <a:tailEnd/>
          </a:ln>
          <a:effectLst/>
        </p:spPr>
      </p:pic>
      <p:pic>
        <p:nvPicPr>
          <p:cNvPr id="1026" name="Picture 2"/>
          <p:cNvPicPr>
            <a:picLocks noChangeAspect="1" noChangeArrowheads="1"/>
          </p:cNvPicPr>
          <p:nvPr/>
        </p:nvPicPr>
        <p:blipFill>
          <a:blip r:embed="rId12" cstate="print"/>
          <a:srcRect/>
          <a:stretch>
            <a:fillRect/>
          </a:stretch>
        </p:blipFill>
        <p:spPr bwMode="auto">
          <a:xfrm>
            <a:off x="6764919" y="1563687"/>
            <a:ext cx="2114550" cy="19050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73" name="Picture 9"/>
          <p:cNvPicPr>
            <a:picLocks noChangeAspect="1" noChangeArrowheads="1"/>
          </p:cNvPicPr>
          <p:nvPr/>
        </p:nvPicPr>
        <p:blipFill>
          <a:blip r:embed="rId3" cstate="print"/>
          <a:srcRect/>
          <a:stretch>
            <a:fillRect/>
          </a:stretch>
        </p:blipFill>
        <p:spPr bwMode="auto">
          <a:xfrm>
            <a:off x="801474" y="881834"/>
            <a:ext cx="7305675" cy="5676900"/>
          </a:xfrm>
          <a:prstGeom prst="rect">
            <a:avLst/>
          </a:prstGeom>
          <a:noFill/>
          <a:ln w="9525">
            <a:noFill/>
            <a:miter lim="800000"/>
            <a:headEnd/>
            <a:tailEnd/>
          </a:ln>
          <a:effectLst/>
        </p:spPr>
      </p:pic>
      <p:sp>
        <p:nvSpPr>
          <p:cNvPr id="36866" name="Rectangle 66"/>
          <p:cNvSpPr>
            <a:spLocks noGrp="1" noChangeArrowheads="1"/>
          </p:cNvSpPr>
          <p:nvPr>
            <p:ph type="title"/>
          </p:nvPr>
        </p:nvSpPr>
        <p:spPr>
          <a:xfrm>
            <a:off x="2225675" y="295275"/>
            <a:ext cx="6764338" cy="733425"/>
          </a:xfrm>
        </p:spPr>
        <p:txBody>
          <a:bodyPr/>
          <a:lstStyle/>
          <a:p>
            <a:r>
              <a:rPr lang="en-US" smtClean="0"/>
              <a:t>OGK-2: Operating Expenses</a:t>
            </a:r>
            <a:endParaRPr lang="ru-RU" smtClean="0"/>
          </a:p>
        </p:txBody>
      </p:sp>
      <p:graphicFrame>
        <p:nvGraphicFramePr>
          <p:cNvPr id="22" name="Диаграмма 21"/>
          <p:cNvGraphicFramePr/>
          <p:nvPr/>
        </p:nvGraphicFramePr>
        <p:xfrm>
          <a:off x="-176213" y="-176213"/>
          <a:ext cx="0" cy="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Диаграмма 22"/>
          <p:cNvGraphicFramePr/>
          <p:nvPr/>
        </p:nvGraphicFramePr>
        <p:xfrm>
          <a:off x="-176213" y="-176213"/>
          <a:ext cx="0" cy="0"/>
        </p:xfrm>
        <a:graphic>
          <a:graphicData uri="http://schemas.openxmlformats.org/drawingml/2006/chart">
            <c:chart xmlns:c="http://schemas.openxmlformats.org/drawingml/2006/chart" xmlns:r="http://schemas.openxmlformats.org/officeDocument/2006/relationships" r:id="rId5"/>
          </a:graphicData>
        </a:graphic>
      </p:graphicFrame>
      <p:sp>
        <p:nvSpPr>
          <p:cNvPr id="5" name="MASTER_ITEMObjectTitle1"/>
          <p:cNvSpPr>
            <a:spLocks noChangeArrowheads="1"/>
          </p:cNvSpPr>
          <p:nvPr>
            <p:custDataLst>
              <p:tags r:id="rId1"/>
            </p:custDataLst>
          </p:nvPr>
        </p:nvSpPr>
        <p:spPr bwMode="auto">
          <a:xfrm>
            <a:off x="980772" y="1238250"/>
            <a:ext cx="8678862" cy="276225"/>
          </a:xfrm>
          <a:prstGeom prst="rect">
            <a:avLst/>
          </a:prstGeom>
          <a:noFill/>
          <a:ln w="9525" algn="ctr">
            <a:noFill/>
            <a:miter lim="800000"/>
            <a:headEnd/>
            <a:tailEnd/>
          </a:ln>
        </p:spPr>
        <p:txBody>
          <a:bodyPr lIns="0" tIns="0" rIns="0" bIns="0">
            <a:spAutoFit/>
          </a:bodyPr>
          <a:lstStyle/>
          <a:p>
            <a:pPr>
              <a:spcBef>
                <a:spcPct val="50000"/>
              </a:spcBef>
              <a:defRPr/>
            </a:pPr>
            <a:r>
              <a:rPr lang="en-US" sz="1800" b="1" dirty="0">
                <a:solidFill>
                  <a:srgbClr val="003366"/>
                </a:solidFill>
                <a:latin typeface="+mn-lt"/>
              </a:rPr>
              <a:t>Operating Expenses Structure, </a:t>
            </a:r>
            <a:r>
              <a:rPr lang="en-US" sz="1800" b="1" dirty="0" err="1">
                <a:solidFill>
                  <a:srgbClr val="003366"/>
                </a:solidFill>
                <a:latin typeface="+mn-lt"/>
              </a:rPr>
              <a:t>mn</a:t>
            </a:r>
            <a:r>
              <a:rPr lang="en-US" sz="1800" b="1" dirty="0">
                <a:solidFill>
                  <a:srgbClr val="003366"/>
                </a:solidFill>
                <a:latin typeface="+mn-lt"/>
              </a:rPr>
              <a:t> RUR</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2222500" y="30163"/>
            <a:ext cx="6985000" cy="1009650"/>
          </a:xfrm>
        </p:spPr>
        <p:txBody>
          <a:bodyPr/>
          <a:lstStyle/>
          <a:p>
            <a:r>
              <a:rPr lang="en-US" smtClean="0"/>
              <a:t>OGK-2: EBITDA and Profit</a:t>
            </a:r>
            <a:endParaRPr lang="ru-RU" smtClean="0"/>
          </a:p>
        </p:txBody>
      </p:sp>
      <p:sp>
        <p:nvSpPr>
          <p:cNvPr id="37891" name="TextBox 24"/>
          <p:cNvSpPr txBox="1">
            <a:spLocks noChangeArrowheads="1"/>
          </p:cNvSpPr>
          <p:nvPr/>
        </p:nvSpPr>
        <p:spPr bwMode="auto">
          <a:xfrm>
            <a:off x="83881" y="1309688"/>
            <a:ext cx="3460750" cy="369887"/>
          </a:xfrm>
          <a:prstGeom prst="rect">
            <a:avLst/>
          </a:prstGeom>
          <a:noFill/>
          <a:ln w="9525">
            <a:noFill/>
            <a:miter lim="800000"/>
            <a:headEnd/>
            <a:tailEnd/>
          </a:ln>
        </p:spPr>
        <p:txBody>
          <a:bodyPr>
            <a:spAutoFit/>
          </a:bodyPr>
          <a:lstStyle/>
          <a:p>
            <a:r>
              <a:rPr lang="en-US" sz="1800" b="1" dirty="0">
                <a:solidFill>
                  <a:srgbClr val="003366"/>
                </a:solidFill>
              </a:rPr>
              <a:t>EBITDA</a:t>
            </a:r>
            <a:r>
              <a:rPr lang="ru-RU" sz="1800" b="1" baseline="30000" dirty="0">
                <a:solidFill>
                  <a:srgbClr val="003366"/>
                </a:solidFill>
              </a:rPr>
              <a:t>1</a:t>
            </a:r>
            <a:r>
              <a:rPr lang="ru-RU" sz="1800" b="1" dirty="0">
                <a:solidFill>
                  <a:srgbClr val="003366"/>
                </a:solidFill>
              </a:rPr>
              <a:t>, </a:t>
            </a:r>
            <a:r>
              <a:rPr lang="en-US" sz="1800" b="1" dirty="0">
                <a:solidFill>
                  <a:srgbClr val="003366"/>
                </a:solidFill>
              </a:rPr>
              <a:t>mn RUR</a:t>
            </a:r>
            <a:endParaRPr lang="ru-RU" sz="1800" b="1" dirty="0">
              <a:solidFill>
                <a:srgbClr val="003366"/>
              </a:solidFill>
            </a:endParaRPr>
          </a:p>
        </p:txBody>
      </p:sp>
      <p:sp>
        <p:nvSpPr>
          <p:cNvPr id="37892" name="TextBox 24"/>
          <p:cNvSpPr txBox="1">
            <a:spLocks noChangeArrowheads="1"/>
          </p:cNvSpPr>
          <p:nvPr/>
        </p:nvSpPr>
        <p:spPr bwMode="auto">
          <a:xfrm>
            <a:off x="4325167" y="1290638"/>
            <a:ext cx="4159250" cy="369887"/>
          </a:xfrm>
          <a:prstGeom prst="rect">
            <a:avLst/>
          </a:prstGeom>
          <a:noFill/>
          <a:ln w="9525">
            <a:noFill/>
            <a:miter lim="800000"/>
            <a:headEnd/>
            <a:tailEnd/>
          </a:ln>
        </p:spPr>
        <p:txBody>
          <a:bodyPr>
            <a:spAutoFit/>
          </a:bodyPr>
          <a:lstStyle/>
          <a:p>
            <a:r>
              <a:rPr lang="en-US" sz="1800" b="1" dirty="0">
                <a:solidFill>
                  <a:srgbClr val="003366"/>
                </a:solidFill>
              </a:rPr>
              <a:t>Profit Bridge </a:t>
            </a:r>
            <a:r>
              <a:rPr lang="en-US" sz="1800" b="1" dirty="0" smtClean="0">
                <a:solidFill>
                  <a:srgbClr val="003366"/>
                </a:solidFill>
              </a:rPr>
              <a:t>for 3M 2013</a:t>
            </a:r>
            <a:r>
              <a:rPr lang="ru-RU" sz="1800" b="1" dirty="0" smtClean="0">
                <a:solidFill>
                  <a:srgbClr val="003366"/>
                </a:solidFill>
              </a:rPr>
              <a:t>, </a:t>
            </a:r>
            <a:r>
              <a:rPr lang="en-US" sz="1800" b="1" dirty="0">
                <a:solidFill>
                  <a:srgbClr val="003366"/>
                </a:solidFill>
              </a:rPr>
              <a:t>mn RUR</a:t>
            </a:r>
            <a:endParaRPr lang="ru-RU" sz="1800" b="1" dirty="0">
              <a:solidFill>
                <a:srgbClr val="003366"/>
              </a:solidFill>
            </a:endParaRPr>
          </a:p>
        </p:txBody>
      </p:sp>
      <p:graphicFrame>
        <p:nvGraphicFramePr>
          <p:cNvPr id="21" name="Диаграмма 20"/>
          <p:cNvGraphicFramePr/>
          <p:nvPr/>
        </p:nvGraphicFramePr>
        <p:xfrm>
          <a:off x="0" y="0"/>
          <a:ext cx="0" cy="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Диаграмма 8"/>
          <p:cNvGraphicFramePr/>
          <p:nvPr/>
        </p:nvGraphicFramePr>
        <p:xfrm>
          <a:off x="0" y="0"/>
          <a:ext cx="0" cy="0"/>
        </p:xfrm>
        <a:graphic>
          <a:graphicData uri="http://schemas.openxmlformats.org/drawingml/2006/chart">
            <c:chart xmlns:c="http://schemas.openxmlformats.org/drawingml/2006/chart" xmlns:r="http://schemas.openxmlformats.org/officeDocument/2006/relationships" r:id="rId3"/>
          </a:graphicData>
        </a:graphic>
      </p:graphicFrame>
      <p:sp>
        <p:nvSpPr>
          <p:cNvPr id="37895" name="TextBox 7"/>
          <p:cNvSpPr txBox="1">
            <a:spLocks noChangeArrowheads="1"/>
          </p:cNvSpPr>
          <p:nvPr/>
        </p:nvSpPr>
        <p:spPr bwMode="auto">
          <a:xfrm>
            <a:off x="200025" y="5888038"/>
            <a:ext cx="6800850" cy="261937"/>
          </a:xfrm>
          <a:prstGeom prst="rect">
            <a:avLst/>
          </a:prstGeom>
          <a:noFill/>
          <a:ln w="9525">
            <a:noFill/>
            <a:miter lim="800000"/>
            <a:headEnd/>
            <a:tailEnd/>
          </a:ln>
        </p:spPr>
        <p:txBody>
          <a:bodyPr>
            <a:spAutoFit/>
          </a:bodyPr>
          <a:lstStyle/>
          <a:p>
            <a:pPr marL="228600" indent="-228600">
              <a:buFont typeface="Arial Narrow" pitchFamily="34" charset="0"/>
              <a:buAutoNum type="arabicPeriod"/>
            </a:pPr>
            <a:r>
              <a:rPr lang="en-US" sz="1100">
                <a:solidFill>
                  <a:srgbClr val="003366"/>
                </a:solidFill>
              </a:rPr>
              <a:t>EBITDA = </a:t>
            </a:r>
            <a:r>
              <a:rPr lang="ru-RU" sz="1100">
                <a:solidFill>
                  <a:srgbClr val="003366"/>
                </a:solidFill>
              </a:rPr>
              <a:t> </a:t>
            </a:r>
            <a:r>
              <a:rPr lang="en-US" sz="1100">
                <a:solidFill>
                  <a:srgbClr val="003366"/>
                </a:solidFill>
              </a:rPr>
              <a:t>Operating Profit</a:t>
            </a:r>
            <a:r>
              <a:rPr lang="ru-RU" sz="1100">
                <a:solidFill>
                  <a:srgbClr val="003366"/>
                </a:solidFill>
              </a:rPr>
              <a:t> + </a:t>
            </a:r>
            <a:r>
              <a:rPr lang="en-US" sz="1100">
                <a:solidFill>
                  <a:srgbClr val="003366"/>
                </a:solidFill>
              </a:rPr>
              <a:t>Depreciation and Amortization</a:t>
            </a:r>
          </a:p>
        </p:txBody>
      </p:sp>
      <p:pic>
        <p:nvPicPr>
          <p:cNvPr id="37898" name="Picture 10"/>
          <p:cNvPicPr>
            <a:picLocks noChangeAspect="1" noChangeArrowheads="1"/>
          </p:cNvPicPr>
          <p:nvPr/>
        </p:nvPicPr>
        <p:blipFill>
          <a:blip r:embed="rId4" cstate="print"/>
          <a:srcRect/>
          <a:stretch>
            <a:fillRect/>
          </a:stretch>
        </p:blipFill>
        <p:spPr bwMode="auto">
          <a:xfrm>
            <a:off x="68504" y="1886265"/>
            <a:ext cx="3267075" cy="3686175"/>
          </a:xfrm>
          <a:prstGeom prst="rect">
            <a:avLst/>
          </a:prstGeom>
          <a:noFill/>
          <a:ln w="9525">
            <a:noFill/>
            <a:miter lim="800000"/>
            <a:headEnd/>
            <a:tailEnd/>
          </a:ln>
          <a:effectLst/>
        </p:spPr>
      </p:pic>
      <p:pic>
        <p:nvPicPr>
          <p:cNvPr id="37900" name="Picture 12"/>
          <p:cNvPicPr>
            <a:picLocks noChangeAspect="1" noChangeArrowheads="1"/>
          </p:cNvPicPr>
          <p:nvPr/>
        </p:nvPicPr>
        <p:blipFill>
          <a:blip r:embed="rId5" cstate="print"/>
          <a:srcRect/>
          <a:stretch>
            <a:fillRect/>
          </a:stretch>
        </p:blipFill>
        <p:spPr bwMode="auto">
          <a:xfrm>
            <a:off x="3726106" y="2685180"/>
            <a:ext cx="5095875" cy="30480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22" name="Picture 10"/>
          <p:cNvPicPr>
            <a:picLocks noChangeAspect="1" noChangeArrowheads="1"/>
          </p:cNvPicPr>
          <p:nvPr/>
        </p:nvPicPr>
        <p:blipFill>
          <a:blip r:embed="rId2" cstate="print"/>
          <a:srcRect/>
          <a:stretch>
            <a:fillRect/>
          </a:stretch>
        </p:blipFill>
        <p:spPr bwMode="auto">
          <a:xfrm>
            <a:off x="4445004" y="1416329"/>
            <a:ext cx="4581525" cy="1838325"/>
          </a:xfrm>
          <a:prstGeom prst="rect">
            <a:avLst/>
          </a:prstGeom>
          <a:noFill/>
          <a:ln w="9525">
            <a:noFill/>
            <a:miter lim="800000"/>
            <a:headEnd/>
            <a:tailEnd/>
          </a:ln>
          <a:effectLst/>
        </p:spPr>
      </p:pic>
      <p:sp>
        <p:nvSpPr>
          <p:cNvPr id="13" name="Заголовок 1"/>
          <p:cNvSpPr txBox="1">
            <a:spLocks/>
          </p:cNvSpPr>
          <p:nvPr/>
        </p:nvSpPr>
        <p:spPr bwMode="auto">
          <a:xfrm>
            <a:off x="2222500" y="30163"/>
            <a:ext cx="6985000" cy="1009650"/>
          </a:xfrm>
          <a:prstGeom prst="rect">
            <a:avLst/>
          </a:prstGeom>
          <a:noFill/>
          <a:ln w="9525">
            <a:noFill/>
            <a:miter lim="800000"/>
            <a:headEnd/>
            <a:tailEnd/>
          </a:ln>
        </p:spPr>
        <p:txBody>
          <a:bodyPr lIns="0" tIns="0" rIns="0" bIns="0" anchor="b"/>
          <a:lstStyle/>
          <a:p>
            <a:pPr eaLnBrk="0" hangingPunct="0">
              <a:defRPr/>
            </a:pPr>
            <a:r>
              <a:rPr lang="en-US" sz="2600" dirty="0"/>
              <a:t>OGK-2: </a:t>
            </a:r>
            <a:r>
              <a:rPr lang="en-US" sz="2600" kern="0" dirty="0">
                <a:latin typeface="+mj-lt"/>
                <a:ea typeface="+mj-ea"/>
                <a:cs typeface="+mj-cs"/>
              </a:rPr>
              <a:t>Debt</a:t>
            </a:r>
            <a:endParaRPr lang="ru-RU" sz="2600" kern="0" dirty="0">
              <a:latin typeface="+mj-lt"/>
              <a:ea typeface="+mj-ea"/>
              <a:cs typeface="+mj-cs"/>
            </a:endParaRPr>
          </a:p>
        </p:txBody>
      </p:sp>
      <p:sp>
        <p:nvSpPr>
          <p:cNvPr id="38915" name="TextBox 24"/>
          <p:cNvSpPr txBox="1">
            <a:spLocks noChangeArrowheads="1"/>
          </p:cNvSpPr>
          <p:nvPr/>
        </p:nvSpPr>
        <p:spPr bwMode="auto">
          <a:xfrm>
            <a:off x="352038" y="1309688"/>
            <a:ext cx="4159250" cy="369887"/>
          </a:xfrm>
          <a:prstGeom prst="rect">
            <a:avLst/>
          </a:prstGeom>
          <a:noFill/>
          <a:ln w="9525">
            <a:noFill/>
            <a:miter lim="800000"/>
            <a:headEnd/>
            <a:tailEnd/>
          </a:ln>
        </p:spPr>
        <p:txBody>
          <a:bodyPr>
            <a:spAutoFit/>
          </a:bodyPr>
          <a:lstStyle/>
          <a:p>
            <a:r>
              <a:rPr lang="en-US" sz="1800" b="1" dirty="0">
                <a:solidFill>
                  <a:srgbClr val="003366"/>
                </a:solidFill>
              </a:rPr>
              <a:t>Debt Structure, mn RUR</a:t>
            </a:r>
            <a:endParaRPr lang="ru-RU" sz="1800" b="1" dirty="0">
              <a:solidFill>
                <a:srgbClr val="003366"/>
              </a:solidFill>
            </a:endParaRPr>
          </a:p>
        </p:txBody>
      </p:sp>
      <p:sp>
        <p:nvSpPr>
          <p:cNvPr id="38916" name="TextBox 24"/>
          <p:cNvSpPr txBox="1">
            <a:spLocks noChangeArrowheads="1"/>
          </p:cNvSpPr>
          <p:nvPr/>
        </p:nvSpPr>
        <p:spPr bwMode="auto">
          <a:xfrm>
            <a:off x="4524462" y="1319213"/>
            <a:ext cx="4370387" cy="369887"/>
          </a:xfrm>
          <a:prstGeom prst="rect">
            <a:avLst/>
          </a:prstGeom>
          <a:noFill/>
          <a:ln w="9525">
            <a:noFill/>
            <a:miter lim="800000"/>
            <a:headEnd/>
            <a:tailEnd/>
          </a:ln>
        </p:spPr>
        <p:txBody>
          <a:bodyPr>
            <a:spAutoFit/>
          </a:bodyPr>
          <a:lstStyle/>
          <a:p>
            <a:pPr algn="ctr"/>
            <a:r>
              <a:rPr lang="en-US" sz="1800" b="1" dirty="0">
                <a:solidFill>
                  <a:srgbClr val="003366"/>
                </a:solidFill>
              </a:rPr>
              <a:t>Maturity Profile</a:t>
            </a:r>
            <a:r>
              <a:rPr lang="ru-RU" sz="1800" b="1" dirty="0">
                <a:solidFill>
                  <a:srgbClr val="003366"/>
                </a:solidFill>
              </a:rPr>
              <a:t>,</a:t>
            </a:r>
            <a:r>
              <a:rPr lang="en-US" sz="1800" b="1" dirty="0">
                <a:solidFill>
                  <a:srgbClr val="003366"/>
                </a:solidFill>
              </a:rPr>
              <a:t> as of </a:t>
            </a:r>
            <a:r>
              <a:rPr lang="en-US" sz="1800" b="1" dirty="0" smtClean="0">
                <a:solidFill>
                  <a:srgbClr val="003366"/>
                </a:solidFill>
              </a:rPr>
              <a:t>31 March, 2013,</a:t>
            </a:r>
            <a:r>
              <a:rPr lang="ru-RU" sz="1800" b="1" dirty="0" smtClean="0">
                <a:solidFill>
                  <a:srgbClr val="003366"/>
                </a:solidFill>
              </a:rPr>
              <a:t> </a:t>
            </a:r>
            <a:r>
              <a:rPr lang="en-US" sz="1800" b="1" dirty="0">
                <a:solidFill>
                  <a:srgbClr val="003366"/>
                </a:solidFill>
              </a:rPr>
              <a:t>mn RUR</a:t>
            </a:r>
            <a:endParaRPr lang="ru-RU" sz="1800" b="1" dirty="0">
              <a:solidFill>
                <a:srgbClr val="003366"/>
              </a:solidFill>
            </a:endParaRPr>
          </a:p>
        </p:txBody>
      </p:sp>
      <p:graphicFrame>
        <p:nvGraphicFramePr>
          <p:cNvPr id="17" name="Диаграмма 16"/>
          <p:cNvGraphicFramePr/>
          <p:nvPr/>
        </p:nvGraphicFramePr>
        <p:xfrm>
          <a:off x="-165100" y="-165100"/>
          <a:ext cx="0" cy="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Диаграмма 9"/>
          <p:cNvGraphicFramePr/>
          <p:nvPr/>
        </p:nvGraphicFramePr>
        <p:xfrm>
          <a:off x="-165100" y="-165100"/>
          <a:ext cx="0" cy="0"/>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24"/>
          <p:cNvSpPr txBox="1">
            <a:spLocks noChangeArrowheads="1"/>
          </p:cNvSpPr>
          <p:nvPr/>
        </p:nvSpPr>
        <p:spPr bwMode="auto">
          <a:xfrm>
            <a:off x="4524462" y="3345209"/>
            <a:ext cx="4159250" cy="369887"/>
          </a:xfrm>
          <a:prstGeom prst="rect">
            <a:avLst/>
          </a:prstGeom>
          <a:noFill/>
          <a:ln w="9525">
            <a:noFill/>
            <a:miter lim="800000"/>
            <a:headEnd/>
            <a:tailEnd/>
          </a:ln>
        </p:spPr>
        <p:txBody>
          <a:bodyPr>
            <a:spAutoFit/>
          </a:bodyPr>
          <a:lstStyle/>
          <a:p>
            <a:r>
              <a:rPr lang="en-US" sz="1800" b="1" dirty="0" smtClean="0">
                <a:solidFill>
                  <a:srgbClr val="003366"/>
                </a:solidFill>
              </a:rPr>
              <a:t>Net Debt, </a:t>
            </a:r>
            <a:r>
              <a:rPr lang="en-US" sz="1800" b="1" dirty="0">
                <a:solidFill>
                  <a:srgbClr val="003366"/>
                </a:solidFill>
              </a:rPr>
              <a:t>mn RUR</a:t>
            </a:r>
            <a:endParaRPr lang="ru-RU" sz="1800" b="1" dirty="0">
              <a:solidFill>
                <a:srgbClr val="003366"/>
              </a:solidFill>
            </a:endParaRPr>
          </a:p>
        </p:txBody>
      </p:sp>
      <p:pic>
        <p:nvPicPr>
          <p:cNvPr id="38921" name="Picture 9"/>
          <p:cNvPicPr>
            <a:picLocks noChangeAspect="1" noChangeArrowheads="1"/>
          </p:cNvPicPr>
          <p:nvPr/>
        </p:nvPicPr>
        <p:blipFill>
          <a:blip r:embed="rId5" cstate="print"/>
          <a:srcRect/>
          <a:stretch>
            <a:fillRect/>
          </a:stretch>
        </p:blipFill>
        <p:spPr bwMode="auto">
          <a:xfrm>
            <a:off x="62205" y="1418377"/>
            <a:ext cx="4619625" cy="4676775"/>
          </a:xfrm>
          <a:prstGeom prst="rect">
            <a:avLst/>
          </a:prstGeom>
          <a:noFill/>
          <a:ln w="9525">
            <a:noFill/>
            <a:miter lim="800000"/>
            <a:headEnd/>
            <a:tailEnd/>
          </a:ln>
          <a:effectLst/>
        </p:spPr>
      </p:pic>
      <p:sp>
        <p:nvSpPr>
          <p:cNvPr id="9" name="Text Box 61"/>
          <p:cNvSpPr txBox="1">
            <a:spLocks noChangeArrowheads="1"/>
          </p:cNvSpPr>
          <p:nvPr/>
        </p:nvSpPr>
        <p:spPr bwMode="auto">
          <a:xfrm>
            <a:off x="1978090" y="6008653"/>
            <a:ext cx="7165910" cy="307777"/>
          </a:xfrm>
          <a:prstGeom prst="rect">
            <a:avLst/>
          </a:prstGeom>
          <a:noFill/>
          <a:ln w="9525" algn="ctr">
            <a:noFill/>
            <a:miter lim="800000"/>
            <a:headEnd/>
            <a:tailEnd/>
          </a:ln>
        </p:spPr>
        <p:txBody>
          <a:bodyPr wrap="square" lIns="0" tIns="0" rIns="0" bIns="0">
            <a:spAutoFit/>
          </a:bodyPr>
          <a:lstStyle/>
          <a:p>
            <a:pPr indent="180975">
              <a:buFont typeface="Arial Narrow" pitchFamily="34" charset="0"/>
              <a:buAutoNum type="arabicPeriod"/>
            </a:pPr>
            <a:r>
              <a:rPr lang="en-US" sz="1000" dirty="0" smtClean="0">
                <a:solidFill>
                  <a:srgbClr val="003366"/>
                </a:solidFill>
              </a:rPr>
              <a:t>Net Debt </a:t>
            </a:r>
            <a:r>
              <a:rPr lang="ru-RU" sz="1000" dirty="0" smtClean="0">
                <a:solidFill>
                  <a:srgbClr val="003366"/>
                </a:solidFill>
              </a:rPr>
              <a:t>= </a:t>
            </a:r>
            <a:r>
              <a:rPr lang="en-US" sz="1000" dirty="0" smtClean="0">
                <a:solidFill>
                  <a:srgbClr val="003366"/>
                </a:solidFill>
              </a:rPr>
              <a:t>Total Debt less Cash and cash equivalents</a:t>
            </a:r>
            <a:endParaRPr lang="ru-RU" sz="1000" dirty="0" smtClean="0">
              <a:solidFill>
                <a:srgbClr val="003366"/>
              </a:solidFill>
            </a:endParaRPr>
          </a:p>
          <a:p>
            <a:pPr indent="180975">
              <a:buFont typeface="Arial Narrow" pitchFamily="34" charset="0"/>
              <a:buAutoNum type="arabicPeriod"/>
            </a:pPr>
            <a:r>
              <a:rPr lang="en-US" sz="1000" dirty="0" smtClean="0">
                <a:solidFill>
                  <a:srgbClr val="003366"/>
                </a:solidFill>
              </a:rPr>
              <a:t>EBITDA for </a:t>
            </a:r>
            <a:r>
              <a:rPr lang="ru-RU" sz="1000" dirty="0" smtClean="0">
                <a:solidFill>
                  <a:srgbClr val="003366"/>
                </a:solidFill>
              </a:rPr>
              <a:t>12 </a:t>
            </a:r>
            <a:r>
              <a:rPr lang="en-US" sz="1000" dirty="0" smtClean="0">
                <a:solidFill>
                  <a:srgbClr val="003366"/>
                </a:solidFill>
              </a:rPr>
              <a:t>months</a:t>
            </a:r>
            <a:r>
              <a:rPr lang="ru-RU" sz="1000" dirty="0" smtClean="0">
                <a:solidFill>
                  <a:srgbClr val="003366"/>
                </a:solidFill>
              </a:rPr>
              <a:t>, </a:t>
            </a:r>
            <a:r>
              <a:rPr lang="en-US" sz="1000" dirty="0" smtClean="0">
                <a:solidFill>
                  <a:srgbClr val="003366"/>
                </a:solidFill>
              </a:rPr>
              <a:t>ended March 31, 2013 </a:t>
            </a:r>
            <a:r>
              <a:rPr lang="ru-RU" sz="1000" dirty="0" smtClean="0">
                <a:solidFill>
                  <a:srgbClr val="003366"/>
                </a:solidFill>
              </a:rPr>
              <a:t>= </a:t>
            </a:r>
            <a:r>
              <a:rPr lang="en-US" sz="1000" dirty="0" smtClean="0">
                <a:solidFill>
                  <a:srgbClr val="003366"/>
                </a:solidFill>
              </a:rPr>
              <a:t>EBITDA for </a:t>
            </a:r>
            <a:r>
              <a:rPr lang="ru-RU" sz="1000" dirty="0" smtClean="0">
                <a:solidFill>
                  <a:srgbClr val="003366"/>
                </a:solidFill>
              </a:rPr>
              <a:t>2012</a:t>
            </a:r>
            <a:r>
              <a:rPr lang="en-US" sz="1000" dirty="0" smtClean="0">
                <a:solidFill>
                  <a:srgbClr val="003366"/>
                </a:solidFill>
              </a:rPr>
              <a:t> </a:t>
            </a:r>
            <a:r>
              <a:rPr lang="ru-RU" sz="1000" dirty="0" smtClean="0">
                <a:solidFill>
                  <a:srgbClr val="003366"/>
                </a:solidFill>
              </a:rPr>
              <a:t>+</a:t>
            </a:r>
            <a:r>
              <a:rPr lang="en-US" sz="1000" dirty="0" smtClean="0">
                <a:solidFill>
                  <a:srgbClr val="003366"/>
                </a:solidFill>
              </a:rPr>
              <a:t> EBITDA for </a:t>
            </a:r>
            <a:r>
              <a:rPr lang="ru-RU" sz="1000" dirty="0" smtClean="0">
                <a:solidFill>
                  <a:srgbClr val="003366"/>
                </a:solidFill>
              </a:rPr>
              <a:t>3 </a:t>
            </a:r>
            <a:r>
              <a:rPr lang="en-US" sz="1000" dirty="0" smtClean="0">
                <a:solidFill>
                  <a:srgbClr val="003366"/>
                </a:solidFill>
              </a:rPr>
              <a:t>months of</a:t>
            </a:r>
            <a:r>
              <a:rPr lang="ru-RU" sz="1000" dirty="0" smtClean="0">
                <a:solidFill>
                  <a:srgbClr val="003366"/>
                </a:solidFill>
              </a:rPr>
              <a:t> 2013 </a:t>
            </a:r>
            <a:r>
              <a:rPr lang="en-US" sz="1000" dirty="0" smtClean="0">
                <a:solidFill>
                  <a:srgbClr val="003366"/>
                </a:solidFill>
              </a:rPr>
              <a:t>-</a:t>
            </a:r>
            <a:r>
              <a:rPr lang="ru-RU" sz="1000" dirty="0" smtClean="0">
                <a:solidFill>
                  <a:srgbClr val="003366"/>
                </a:solidFill>
              </a:rPr>
              <a:t> </a:t>
            </a:r>
            <a:r>
              <a:rPr lang="en-US" sz="1000" dirty="0" smtClean="0">
                <a:solidFill>
                  <a:srgbClr val="003366"/>
                </a:solidFill>
              </a:rPr>
              <a:t>EBITDA for </a:t>
            </a:r>
            <a:r>
              <a:rPr lang="ru-RU" sz="1000" dirty="0" smtClean="0">
                <a:solidFill>
                  <a:srgbClr val="003366"/>
                </a:solidFill>
              </a:rPr>
              <a:t>3 </a:t>
            </a:r>
            <a:r>
              <a:rPr lang="en-US" sz="1000" dirty="0" smtClean="0">
                <a:solidFill>
                  <a:srgbClr val="003366"/>
                </a:solidFill>
              </a:rPr>
              <a:t>months of</a:t>
            </a:r>
            <a:r>
              <a:rPr lang="ru-RU" sz="1000" dirty="0" smtClean="0">
                <a:solidFill>
                  <a:srgbClr val="003366"/>
                </a:solidFill>
              </a:rPr>
              <a:t> 2012 </a:t>
            </a:r>
          </a:p>
        </p:txBody>
      </p:sp>
      <p:pic>
        <p:nvPicPr>
          <p:cNvPr id="38923" name="Picture 11"/>
          <p:cNvPicPr>
            <a:picLocks noChangeAspect="1" noChangeArrowheads="1"/>
          </p:cNvPicPr>
          <p:nvPr/>
        </p:nvPicPr>
        <p:blipFill>
          <a:blip r:embed="rId6" cstate="print"/>
          <a:srcRect/>
          <a:stretch>
            <a:fillRect/>
          </a:stretch>
        </p:blipFill>
        <p:spPr bwMode="auto">
          <a:xfrm>
            <a:off x="3821270" y="3893238"/>
            <a:ext cx="4543425" cy="21717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685800" y="2514600"/>
            <a:ext cx="7772400" cy="762000"/>
          </a:xfrm>
          <a:prstGeom prst="rect">
            <a:avLst/>
          </a:prstGeom>
          <a:noFill/>
          <a:ln w="9525">
            <a:noFill/>
            <a:miter lim="800000"/>
            <a:headEnd/>
            <a:tailEnd/>
          </a:ln>
        </p:spPr>
        <p:txBody>
          <a:bodyPr anchor="b" anchorCtr="1"/>
          <a:lstStyle/>
          <a:p>
            <a:r>
              <a:rPr lang="en-US" sz="3600" b="1"/>
              <a:t>Thank You For Your Attention!</a:t>
            </a:r>
            <a:endParaRPr lang="ru-RU" sz="3600" b="1"/>
          </a:p>
        </p:txBody>
      </p:sp>
      <p:sp>
        <p:nvSpPr>
          <p:cNvPr id="4" name="Rectangle 3"/>
          <p:cNvSpPr>
            <a:spLocks noChangeArrowheads="1"/>
          </p:cNvSpPr>
          <p:nvPr/>
        </p:nvSpPr>
        <p:spPr bwMode="auto">
          <a:xfrm>
            <a:off x="322263" y="3546475"/>
            <a:ext cx="6400800" cy="2492375"/>
          </a:xfrm>
          <a:prstGeom prst="rect">
            <a:avLst/>
          </a:prstGeom>
          <a:noFill/>
          <a:ln w="9525">
            <a:noFill/>
            <a:miter lim="800000"/>
            <a:headEnd/>
            <a:tailEnd/>
          </a:ln>
        </p:spPr>
        <p:txBody>
          <a:bodyPr/>
          <a:lstStyle/>
          <a:p>
            <a:pPr>
              <a:lnSpc>
                <a:spcPct val="90000"/>
              </a:lnSpc>
              <a:spcBef>
                <a:spcPct val="20000"/>
              </a:spcBef>
            </a:pPr>
            <a:endParaRPr lang="en-US" sz="1600" b="1" dirty="0"/>
          </a:p>
          <a:p>
            <a:pPr>
              <a:lnSpc>
                <a:spcPct val="90000"/>
              </a:lnSpc>
              <a:spcBef>
                <a:spcPct val="20000"/>
              </a:spcBef>
            </a:pPr>
            <a:r>
              <a:rPr lang="en-US" sz="1600" b="1" dirty="0"/>
              <a:t>IR contacts:</a:t>
            </a:r>
            <a:endParaRPr lang="ru-RU" sz="1600" b="1" dirty="0"/>
          </a:p>
          <a:p>
            <a:pPr>
              <a:lnSpc>
                <a:spcPct val="90000"/>
              </a:lnSpc>
              <a:spcBef>
                <a:spcPct val="20000"/>
              </a:spcBef>
            </a:pPr>
            <a:endParaRPr lang="ru-RU" sz="1600" b="1" dirty="0"/>
          </a:p>
          <a:p>
            <a:pPr>
              <a:lnSpc>
                <a:spcPct val="125000"/>
              </a:lnSpc>
              <a:spcBef>
                <a:spcPct val="25000"/>
              </a:spcBef>
            </a:pPr>
            <a:r>
              <a:rPr lang="en-US" sz="1600" dirty="0" err="1"/>
              <a:t>Alina</a:t>
            </a:r>
            <a:r>
              <a:rPr lang="en-US" sz="1600" dirty="0"/>
              <a:t> </a:t>
            </a:r>
            <a:r>
              <a:rPr lang="en-US" sz="1600" dirty="0" err="1"/>
              <a:t>Rassmagina</a:t>
            </a:r>
            <a:endParaRPr lang="de-DE" sz="1600" dirty="0"/>
          </a:p>
          <a:p>
            <a:pPr>
              <a:lnSpc>
                <a:spcPct val="90000"/>
              </a:lnSpc>
              <a:spcBef>
                <a:spcPct val="20000"/>
              </a:spcBef>
            </a:pPr>
            <a:r>
              <a:rPr lang="en-US" sz="1600" dirty="0"/>
              <a:t>Tel</a:t>
            </a:r>
            <a:r>
              <a:rPr lang="ru-RU" sz="1600" dirty="0"/>
              <a:t>.: +7 (495) 428-54-28, </a:t>
            </a:r>
            <a:r>
              <a:rPr lang="en-US" sz="1600" dirty="0"/>
              <a:t>ext</a:t>
            </a:r>
            <a:r>
              <a:rPr lang="ru-RU" sz="1600" dirty="0"/>
              <a:t>. 2423</a:t>
            </a:r>
          </a:p>
          <a:p>
            <a:pPr>
              <a:lnSpc>
                <a:spcPct val="90000"/>
              </a:lnSpc>
              <a:spcBef>
                <a:spcPct val="20000"/>
              </a:spcBef>
            </a:pPr>
            <a:r>
              <a:rPr lang="en-US" sz="1600" dirty="0"/>
              <a:t>Email: RassmaginaAZ@ogk2.ru</a:t>
            </a:r>
            <a:endParaRPr lang="ru-RU" sz="1600" dirty="0"/>
          </a:p>
          <a:p>
            <a:pPr>
              <a:lnSpc>
                <a:spcPct val="90000"/>
              </a:lnSpc>
              <a:spcBef>
                <a:spcPct val="20000"/>
              </a:spcBef>
            </a:pPr>
            <a:endParaRPr lang="ru-RU" sz="1600" b="1" dirty="0"/>
          </a:p>
          <a:p>
            <a:pPr>
              <a:lnSpc>
                <a:spcPct val="90000"/>
              </a:lnSpc>
              <a:spcBef>
                <a:spcPct val="20000"/>
              </a:spcBef>
            </a:pPr>
            <a:endParaRPr lang="ru-RU" sz="1600" b="1" dirty="0"/>
          </a:p>
          <a:p>
            <a:pPr>
              <a:lnSpc>
                <a:spcPct val="90000"/>
              </a:lnSpc>
              <a:spcBef>
                <a:spcPct val="20000"/>
              </a:spcBef>
            </a:pPr>
            <a:endParaRPr lang="en-US" sz="1600" b="1" dirty="0"/>
          </a:p>
          <a:p>
            <a:pPr>
              <a:lnSpc>
                <a:spcPct val="90000"/>
              </a:lnSpc>
              <a:spcBef>
                <a:spcPct val="20000"/>
              </a:spcBef>
            </a:pPr>
            <a:endParaRPr lang="en-US" sz="1600" b="1" u="sng" dirty="0"/>
          </a:p>
          <a:p>
            <a:pPr>
              <a:lnSpc>
                <a:spcPct val="90000"/>
              </a:lnSpc>
              <a:spcBef>
                <a:spcPct val="20000"/>
              </a:spcBef>
            </a:pPr>
            <a:endParaRPr lang="ru-RU" sz="1600" b="1"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ASTER_ITEM" val="MASTER_ITEM"/>
  <p:tag name="SLIDE_TYPE_NAME" val="Medium Vertical Boxes (12pt)"/>
</p:tagLst>
</file>

<file path=ppt/tags/tag2.xml><?xml version="1.0" encoding="utf-8"?>
<p:tagLst xmlns:a="http://schemas.openxmlformats.org/drawingml/2006/main" xmlns:r="http://schemas.openxmlformats.org/officeDocument/2006/relationships" xmlns:p="http://schemas.openxmlformats.org/presentationml/2006/main">
  <p:tag name="MASTER_ITEM" val="MASTER_ITEM"/>
  <p:tag name="SLIDE_TYPE_NAME" val="Medium Vertical Boxes (12pt)"/>
</p:tagLst>
</file>

<file path=ppt/tags/tag3.xml><?xml version="1.0" encoding="utf-8"?>
<p:tagLst xmlns:a="http://schemas.openxmlformats.org/drawingml/2006/main" xmlns:r="http://schemas.openxmlformats.org/officeDocument/2006/relationships" xmlns:p="http://schemas.openxmlformats.org/presentationml/2006/main">
  <p:tag name="MASTER_ITEM" val="MASTER_ITEM"/>
  <p:tag name="SLIDE_TYPE_NAME" val="Medium Vertical Boxes (12pt)"/>
</p:tagLst>
</file>

<file path=ppt/tags/tag4.xml><?xml version="1.0" encoding="utf-8"?>
<p:tagLst xmlns:a="http://schemas.openxmlformats.org/drawingml/2006/main" xmlns:r="http://schemas.openxmlformats.org/officeDocument/2006/relationships" xmlns:p="http://schemas.openxmlformats.org/presentationml/2006/main">
  <p:tag name="MASTER_ITEM" val="MASTER_ITEM"/>
  <p:tag name="SLIDE_TYPE_NAME" val="Medium Vertical Boxes (12pt)"/>
</p:tagLst>
</file>

<file path=ppt/theme/theme1.xml><?xml version="1.0" encoding="utf-8"?>
<a:theme xmlns:a="http://schemas.openxmlformats.org/drawingml/2006/main" name="3_Специальное оформление">
  <a:themeElements>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1_Специальное оформление">
  <a:themeElements>
    <a:clrScheme name="1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1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1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Специальное оформление">
  <a:themeElements>
    <a:clrScheme name="12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2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2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2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2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2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2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2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2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2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2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2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2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2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2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3_Специальное оформление">
  <a:themeElements>
    <a:clrScheme name="1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3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3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5_Специальное оформление">
  <a:themeElements>
    <a:clrScheme name="15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5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5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5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5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5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5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5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5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5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5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5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5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5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5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6_Специальное оформление">
  <a:themeElements>
    <a:clrScheme name="16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6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6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6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6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6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6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6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6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6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6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6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6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6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6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7_Специальное оформление">
  <a:themeElements>
    <a:clrScheme name="17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7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7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8_Специальное оформление">
  <a:themeElements>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9_Специальное оформление">
  <a:themeElements>
    <a:clrScheme name="19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9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9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20_Специальное оформление">
  <a:themeElements>
    <a:clrScheme name="20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20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20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0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0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0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0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0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0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0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0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0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0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0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0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21_Специальное оформление">
  <a:themeElements>
    <a:clrScheme name="2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1_Специальное оформление">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1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1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1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1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1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1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1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1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1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1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1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1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1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Специальное оформление">
  <a:themeElements>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4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22_Специальное оформление">
  <a:themeElements>
    <a:clrScheme name="22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2_Специальное оформление">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2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2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2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2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2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2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2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2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2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2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2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2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23_Специальное оформление">
  <a:themeElements>
    <a:clrScheme name="23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23_Специальное оформление">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3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3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3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3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3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3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3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3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3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3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3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3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3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5_Специальное оформление">
  <a:themeElements>
    <a:clrScheme name="5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5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6_Специальное оформление">
  <a:themeElements>
    <a:clrScheme name="6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6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_Специальное оформление">
  <a:themeElements>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7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7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7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7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7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7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7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7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7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7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7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7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7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7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8_Специальное оформление">
  <a:themeElements>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8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8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Специальное оформление">
  <a:themeElements>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9_Специальное оформление">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9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9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9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9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9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9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9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9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9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9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9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9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9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Специальное оформление">
  <a:themeElements>
    <a:clrScheme name="2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2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Специальное оформление">
  <a:themeElements>
    <a:clrScheme name="10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0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700" b="0" i="0" u="none" strike="noStrike" cap="none" normalizeH="0" baseline="0" smtClean="0">
            <a:ln>
              <a:noFill/>
            </a:ln>
            <a:solidFill>
              <a:schemeClr val="bg1"/>
            </a:solidFill>
            <a:effectLst/>
            <a:latin typeface="Arial Narrow" pitchFamily="34" charset="0"/>
          </a:defRPr>
        </a:defPPr>
      </a:lstStyle>
    </a:lnDef>
  </a:objectDefaults>
  <a:extraClrSchemeLst>
    <a:extraClrScheme>
      <a:clrScheme name="10_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0_Специальное оформлени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0_Специальное оформлени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0_Специальное оформлени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0_Специальное оформлени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0_Специальное оформлени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0_Специальное оформлени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0_Специальное оформлени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0_Специальное оформлени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0_Специальное оформлени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0_Специальное оформлени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0_Специальное оформлени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0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18_Специальное оформление 13">
    <a:dk1>
      <a:srgbClr val="000000"/>
    </a:dk1>
    <a:lt1>
      <a:srgbClr val="FFFFFF"/>
    </a:lt1>
    <a:dk2>
      <a:srgbClr val="000000"/>
    </a:dk2>
    <a:lt2>
      <a:srgbClr val="808080"/>
    </a:lt2>
    <a:accent1>
      <a:srgbClr val="66A3E0"/>
    </a:accent1>
    <a:accent2>
      <a:srgbClr val="6181A0"/>
    </a:accent2>
    <a:accent3>
      <a:srgbClr val="FFFFFF"/>
    </a:accent3>
    <a:accent4>
      <a:srgbClr val="000000"/>
    </a:accent4>
    <a:accent5>
      <a:srgbClr val="B8CEED"/>
    </a:accent5>
    <a:accent6>
      <a:srgbClr val="577491"/>
    </a:accent6>
    <a:hlink>
      <a:srgbClr val="69E1FF"/>
    </a:hlink>
    <a:folHlink>
      <a:srgbClr val="59AED8"/>
    </a:folHlink>
  </a:clrScheme>
  <a:fontScheme name="18_Специальное оформление">
    <a:majorFont>
      <a:latin typeface="Arial Narrow"/>
      <a:ea typeface=""/>
      <a:cs typeface="Arial"/>
    </a:majorFont>
    <a:minorFont>
      <a:latin typeface="Arial Narrow"/>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17451</TotalTime>
  <Words>721</Words>
  <Application>Microsoft Office PowerPoint</Application>
  <PresentationFormat>Экран (4:3)</PresentationFormat>
  <Paragraphs>115</Paragraphs>
  <Slides>8</Slides>
  <Notes>3</Notes>
  <HiddenSlides>0</HiddenSlides>
  <MMClips>0</MMClips>
  <ScaleCrop>false</ScaleCrop>
  <HeadingPairs>
    <vt:vector size="4" baseType="variant">
      <vt:variant>
        <vt:lpstr>Тема</vt:lpstr>
      </vt:variant>
      <vt:variant>
        <vt:i4>21</vt:i4>
      </vt:variant>
      <vt:variant>
        <vt:lpstr>Заголовки слайдов</vt:lpstr>
      </vt:variant>
      <vt:variant>
        <vt:i4>8</vt:i4>
      </vt:variant>
    </vt:vector>
  </HeadingPairs>
  <TitlesOfParts>
    <vt:vector size="29" baseType="lpstr">
      <vt:lpstr>3_Специальное оформление</vt:lpstr>
      <vt:lpstr>4_Специальное оформление</vt:lpstr>
      <vt:lpstr>5_Специальное оформление</vt:lpstr>
      <vt:lpstr>6_Специальное оформление</vt:lpstr>
      <vt:lpstr>7_Специальное оформление</vt:lpstr>
      <vt:lpstr>8_Специальное оформление</vt:lpstr>
      <vt:lpstr>9_Специальное оформление</vt:lpstr>
      <vt:lpstr>2_Специальное оформление</vt:lpstr>
      <vt:lpstr>10_Специальное оформление</vt:lpstr>
      <vt:lpstr>11_Специальное оформление</vt:lpstr>
      <vt:lpstr>12_Специальное оформление</vt:lpstr>
      <vt:lpstr>13_Специальное оформление</vt:lpstr>
      <vt:lpstr>15_Специальное оформление</vt:lpstr>
      <vt:lpstr>16_Специальное оформление</vt:lpstr>
      <vt:lpstr>17_Специальное оформление</vt:lpstr>
      <vt:lpstr>18_Специальное оформление</vt:lpstr>
      <vt:lpstr>19_Специальное оформление</vt:lpstr>
      <vt:lpstr>20_Специальное оформление</vt:lpstr>
      <vt:lpstr>21_Специальное оформление</vt:lpstr>
      <vt:lpstr>22_Специальное оформление</vt:lpstr>
      <vt:lpstr>23_Специальное оформление</vt:lpstr>
      <vt:lpstr>Слайд 1</vt:lpstr>
      <vt:lpstr>Disclaimer</vt:lpstr>
      <vt:lpstr>OGK-2: Operational and Financial Highlights</vt:lpstr>
      <vt:lpstr>OGK-2: Revenue</vt:lpstr>
      <vt:lpstr>OGK-2: Operating Expenses</vt:lpstr>
      <vt:lpstr>OGK-2: EBITDA and Profit</vt:lpstr>
      <vt:lpstr>Слайд 7</vt:lpstr>
      <vt:lpstr>Слайд 8</vt:lpstr>
    </vt:vector>
  </TitlesOfParts>
  <Company>Typo Graphic Design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Pirit</dc:creator>
  <cp:lastModifiedBy>melnikov</cp:lastModifiedBy>
  <cp:revision>1341</cp:revision>
  <dcterms:created xsi:type="dcterms:W3CDTF">2009-07-15T11:37:47Z</dcterms:created>
  <dcterms:modified xsi:type="dcterms:W3CDTF">2013-05-24T13:16:44Z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ewDesign">
    <vt:lpwstr>Yes</vt:lpwstr>
  </property>
  <property fmtid="{D5CDD505-2E9C-101B-9397-08002B2CF9AE}" pid="3" name="Output Device">
    <vt:lpwstr>Canon Colorpass 1000</vt:lpwstr>
  </property>
</Properties>
</file>