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heme/themeOverride1.xml" ContentType="application/vnd.openxmlformats-officedocument.themeOverrid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225.xml" ContentType="application/vnd.openxmlformats-officedocument.presentationml.slideLayout+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slideLayouts/slideLayout214.xml" ContentType="application/vnd.openxmlformats-officedocument.presentationml.slideLayout+xml"/>
  <Override PartName="/ppt/theme/theme21.xml" ContentType="application/vnd.openxmlformats-officedocument.theme+xml"/>
  <Override PartName="/ppt/charts/chart3.xml" ContentType="application/vnd.openxmlformats-officedocument.drawingml.char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theme/themeOverride6.xml" ContentType="application/vnd.openxmlformats-officedocument.themeOverr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Default Extension="emf" ContentType="image/x-emf"/>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slideLayouts/slideLayout219.xml" ContentType="application/vnd.openxmlformats-officedocument.presentationml.slideLayout+xml"/>
  <Override PartName="/docProps/app.xml" ContentType="application/vnd.openxmlformats-officedocument.extended-properties+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theme/theme15.xml" ContentType="application/vnd.openxmlformats-officedocument.theme+xml"/>
  <Override PartName="/ppt/slideLayouts/slideLayout233.xml" ContentType="application/vnd.openxmlformats-officedocument.presentationml.slideLayout+xml"/>
  <Override PartName="/ppt/charts/chart10.xml" ContentType="application/vnd.openxmlformats-officedocument.drawingml.chart+xml"/>
  <Override PartName="/ppt/slideLayouts/slideLayout222.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159.xml" ContentType="application/vnd.openxmlformats-officedocument.presentationml.slideLayout+xml"/>
  <Override PartName="/ppt/slideLayouts/slideLayout211.xml" ContentType="application/vnd.openxmlformats-officedocument.presentationml.slideLayout+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tags/tag2.xml" ContentType="application/vnd.openxmlformats-officedocument.presentationml.tags+xml"/>
  <Override PartName="/ppt/theme/themeOverride3.xml" ContentType="application/vnd.openxmlformats-officedocument.themeOverride+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Layouts/slideLayout40.xml" ContentType="application/vnd.openxmlformats-officedocument.presentationml.slideLayout+xml"/>
  <Override PartName="/ppt/slideLayouts/slideLayout227.xml" ContentType="application/vnd.openxmlformats-officedocument.presentationml.slideLayout+xml"/>
  <Override PartName="/ppt/slideMasters/slideMaster13.xml" ContentType="application/vnd.openxmlformats-officedocument.presentationml.slideMaster+xml"/>
  <Override PartName="/ppt/slideLayouts/slideLayout205.xml" ContentType="application/vnd.openxmlformats-officedocument.presentationml.slideLayout+xml"/>
  <Override PartName="/ppt/slideLayouts/slideLayout216.xml" ContentType="application/vnd.openxmlformats-officedocument.presentationml.slideLayout+xml"/>
  <Override PartName="/ppt/theme/theme23.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Layouts/slideLayout178.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Layouts/slideLayout212.xml" ContentType="application/vnd.openxmlformats-officedocument.presentationml.slideLayout+xml"/>
  <Override PartName="/ppt/slideLayouts/slideLayout230.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slideLayouts/slideLayout185.xml" ContentType="application/vnd.openxmlformats-officedocument.presentationml.slideLayout+xml"/>
  <Override PartName="/ppt/notesSlides/notesSlide1.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Layouts/slideLayout192.xml" ContentType="application/vnd.openxmlformats-officedocument.presentationml.slideLayout+xml"/>
  <Override PartName="/ppt/slideMasters/slideMaster18.xml" ContentType="application/vnd.openxmlformats-officedocument.presentationml.slideMaster+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Layouts/slideLayout181.xml" ContentType="application/vnd.openxmlformats-officedocument.presentationml.slideLayout+xml"/>
  <Override PartName="/ppt/tags/tag3.xml" ContentType="application/vnd.openxmlformats-officedocument.presentationml.tags+xml"/>
  <Override PartName="/ppt/theme/themeOverride4.xml" ContentType="application/vnd.openxmlformats-officedocument.themeOverr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slideLayouts/slideLayout228.xml" ContentType="application/vnd.openxmlformats-officedocument.presentationml.slideLayout+xml"/>
  <Override PartName="/ppt/slideMasters/slideMaster14.xml" ContentType="application/vnd.openxmlformats-officedocument.presentationml.slideMaster+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slideLayouts/slideLayout217.xml" ContentType="application/vnd.openxmlformats-officedocument.presentationml.slideLayout+xml"/>
  <Override PartName="/ppt/slideLayouts/slideLayout235.xml" ContentType="application/vnd.openxmlformats-officedocument.presentationml.slideLayout+xml"/>
  <Override PartName="/ppt/slideMasters/slideMaster21.xml" ContentType="application/vnd.openxmlformats-officedocument.presentationml.slideMaster+xml"/>
  <Override PartName="/ppt/slideLayouts/slideLayout206.xml" ContentType="application/vnd.openxmlformats-officedocument.presentationml.slideLayout+xml"/>
  <Override PartName="/ppt/slideLayouts/slideLayout224.xml" ContentType="application/vnd.openxmlformats-officedocument.presentationml.slideLayout+xml"/>
  <Override PartName="/ppt/charts/chart6.xml" ContentType="application/vnd.openxmlformats-officedocument.drawingml.char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slideLayouts/slideLayout213.xml" ContentType="application/vnd.openxmlformats-officedocument.presentationml.slideLayout+xml"/>
  <Override PartName="/ppt/slideLayouts/slideLayout231.xml" ContentType="application/vnd.openxmlformats-officedocument.presentationml.slideLayout+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charts/chart2.xml" ContentType="application/vnd.openxmlformats-officedocument.drawingml.chart+xml"/>
  <Override PartName="/ppt/theme/themeOverride9.xml" ContentType="application/vnd.openxmlformats-officedocument.themeOverr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theme/themeOverride5.xml" ContentType="application/vnd.openxmlformats-officedocument.themeOverride+xml"/>
  <Override PartName="/ppt/tags/tag4.xml" ContentType="application/vnd.openxmlformats-officedocument.presentationml.tags+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Layouts/slideLayout229.xml" ContentType="application/vnd.openxmlformats-officedocument.presentationml.slideLayout+xml"/>
  <Override PartName="/ppt/slideMasters/slideMaster15.xml" ContentType="application/vnd.openxmlformats-officedocument.presentationml.slideMaster+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slideLayouts/slideLayout218.xml" ContentType="application/vnd.openxmlformats-officedocument.presentationml.slideLayout+xml"/>
  <Override PartName="/docProps/custom.xml" ContentType="application/vnd.openxmlformats-officedocument.custom-properties+xml"/>
  <Override PartName="/ppt/theme/theme14.xml" ContentType="application/vnd.openxmlformats-officedocument.theme+xml"/>
  <Override PartName="/ppt/charts/chart7.xml" ContentType="application/vnd.openxmlformats-officedocument.drawingml.chart+xml"/>
  <Override PartName="/ppt/slideLayouts/slideLayout232.xml" ContentType="application/vnd.openxmlformats-officedocument.presentationml.slideLayout+xml"/>
  <Override PartName="/ppt/slideMasters/slideMaster4.xml" ContentType="application/vnd.openxmlformats-officedocument.presentationml.slideMaster+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210.xml" ContentType="application/vnd.openxmlformats-officedocument.presentationml.slideLayout+xml"/>
  <Override PartName="/ppt/slideLayouts/slideLayout221.xml" ContentType="application/vnd.openxmlformats-officedocument.presentationml.slideLayout+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tags/tag1.xml" ContentType="application/vnd.openxmlformats-officedocument.presentationml.tags+xml"/>
  <Override PartName="/ppt/theme/themeOverride2.xml" ContentType="application/vnd.openxmlformats-officedocument.themeOverride+xml"/>
  <Override PartName="/ppt/slideLayouts/slideLayout50.xml" ContentType="application/vnd.openxmlformats-officedocument.presentationml.slideLayout+xml"/>
  <Override PartName="/ppt/slideLayouts/slideLayout226.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215.xml" ContentType="application/vnd.openxmlformats-officedocument.presentationml.slideLayout+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Override PartName="/ppt/theme/theme22.xml" ContentType="application/vnd.openxmlformats-officedocument.theme+xml"/>
  <Override PartName="/ppt/charts/chart4.xml" ContentType="application/vnd.openxmlformats-officedocument.drawingml.chart+xml"/>
  <Override PartName="/ppt/handoutMasters/handoutMaster1.xml" ContentType="application/vnd.openxmlformats-officedocument.presentationml.handoutMaster+xml"/>
  <Override PartName="/ppt/slideLayouts/slideLayout88.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Layouts/slideLayout166.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slideLayouts/slideLayout155.xml" ContentType="application/vnd.openxmlformats-officedocument.presentationml.slideLayout+xml"/>
  <Override PartName="/ppt/theme/themeOverride10.xml" ContentType="application/vnd.openxmlformats-officedocument.themeOverride+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slideLayouts/slideLayout209.xml" ContentType="application/vnd.openxmlformats-officedocument.presentationml.slideLayout+xml"/>
  <Override PartName="/ppt/slideLayouts/slideLayout11.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charts/chart9.xml" ContentType="application/vnd.openxmlformats-officedocument.drawingml.chart+xml"/>
  <Override PartName="/ppt/charts/chart11.xml" ContentType="application/vnd.openxmlformats-officedocument.drawingml.chart+xml"/>
  <Override PartName="/ppt/slideLayouts/slideLayout100.xml" ContentType="application/vnd.openxmlformats-officedocument.presentationml.slideLayout+xml"/>
  <Override PartName="/ppt/slideLayouts/slideLayout234.xml" ContentType="application/vnd.openxmlformats-officedocument.presentationml.slideLayout+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slideLayouts/slideLayout22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 id="2147483658" r:id="rId2"/>
    <p:sldMasterId id="2147483659" r:id="rId3"/>
    <p:sldMasterId id="2147483660" r:id="rId4"/>
    <p:sldMasterId id="2147483661" r:id="rId5"/>
    <p:sldMasterId id="2147483662" r:id="rId6"/>
    <p:sldMasterId id="2147483663" r:id="rId7"/>
    <p:sldMasterId id="2147483655" r:id="rId8"/>
    <p:sldMasterId id="2147483666" r:id="rId9"/>
    <p:sldMasterId id="2147483667" r:id="rId10"/>
    <p:sldMasterId id="2147483668" r:id="rId11"/>
    <p:sldMasterId id="2147483669" r:id="rId12"/>
    <p:sldMasterId id="2147483671" r:id="rId13"/>
    <p:sldMasterId id="2147483672" r:id="rId14"/>
    <p:sldMasterId id="2147483673" r:id="rId15"/>
    <p:sldMasterId id="2147483674" r:id="rId16"/>
    <p:sldMasterId id="2147483675" r:id="rId17"/>
    <p:sldMasterId id="2147483676" r:id="rId18"/>
    <p:sldMasterId id="2147483677" r:id="rId19"/>
    <p:sldMasterId id="2147483678" r:id="rId20"/>
    <p:sldMasterId id="2147483679" r:id="rId21"/>
  </p:sldMasterIdLst>
  <p:notesMasterIdLst>
    <p:notesMasterId r:id="rId30"/>
  </p:notesMasterIdLst>
  <p:handoutMasterIdLst>
    <p:handoutMasterId r:id="rId31"/>
  </p:handoutMasterIdLst>
  <p:sldIdLst>
    <p:sldId id="572" r:id="rId22"/>
    <p:sldId id="610" r:id="rId23"/>
    <p:sldId id="582" r:id="rId24"/>
    <p:sldId id="599" r:id="rId25"/>
    <p:sldId id="607" r:id="rId26"/>
    <p:sldId id="606" r:id="rId27"/>
    <p:sldId id="605" r:id="rId28"/>
    <p:sldId id="601" r:id="rId29"/>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3366"/>
    <a:srgbClr val="0066CC"/>
    <a:srgbClr val="99CC00"/>
    <a:srgbClr val="003399"/>
    <a:srgbClr val="FFFFFF"/>
    <a:srgbClr val="FFB340"/>
    <a:srgbClr val="0070C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553" autoAdjust="0"/>
    <p:restoredTop sz="99883" autoAdjust="0"/>
  </p:normalViewPr>
  <p:slideViewPr>
    <p:cSldViewPr snapToGrid="0">
      <p:cViewPr varScale="1">
        <p:scale>
          <a:sx n="105" d="100"/>
          <a:sy n="105" d="100"/>
        </p:scale>
        <p:origin x="-486" y="-78"/>
      </p:cViewPr>
      <p:guideLst>
        <p:guide orient="horz" pos="1315"/>
        <p:guide orient="horz" pos="3056"/>
        <p:guide orient="horz" pos="3707"/>
        <p:guide orient="horz" pos="825"/>
        <p:guide orient="horz" pos="3256"/>
        <p:guide orient="horz" pos="608"/>
        <p:guide orient="horz" pos="1059"/>
        <p:guide pos="1408"/>
        <p:guide pos="3025"/>
        <p:guide pos="22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476" y="-78"/>
      </p:cViewPr>
      <p:guideLst>
        <p:guide orient="horz" pos="3224"/>
        <p:guide pos="2237"/>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5.xml"/><Relationship Id="rId3" Type="http://schemas.openxmlformats.org/officeDocument/2006/relationships/slideMaster" Target="slideMasters/slideMaster3.xml"/><Relationship Id="rId21" Type="http://schemas.openxmlformats.org/officeDocument/2006/relationships/slideMaster" Target="slideMasters/slideMaster21.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4.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3.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2.xml"/><Relationship Id="rId28" Type="http://schemas.openxmlformats.org/officeDocument/2006/relationships/slide" Target="slides/slide7.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1.xml"/><Relationship Id="rId27" Type="http://schemas.openxmlformats.org/officeDocument/2006/relationships/slide" Target="slides/slide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red\analytic\Investor%20Relations\&#1043;&#1072;&#1079;&#1086;&#1101;&#1085;&#1077;&#1088;&#1075;&#1077;&#1090;&#1080;&#1095;&#1077;&#1089;&#1082;&#1072;&#1103;%20&#1082;&#1086;&#1084;&#1087;&#1072;&#1085;&#1080;&#1103;\&#1055;&#1088;&#1077;&#1079;&#1077;&#1085;&#1090;&#1072;&#1094;&#1080;&#1080;\&#1054;&#1043;&#1050;-2%20&#1054;&#1043;&#1050;-6\IFRS%2012m2010\&#1052;&#1057;&#1060;&#1054;2010_&#1054;&#1043;&#1050;-6_&#1088;&#1091;&#1089;.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layout/>
      <c:txPr>
        <a:bodyPr/>
        <a:lstStyle/>
        <a:p>
          <a:pPr>
            <a:defRPr sz="1000"/>
          </a:pPr>
          <a:endParaRPr lang="ru-RU"/>
        </a:p>
      </c:txPr>
    </c:title>
    <c:plotArea>
      <c:layout/>
      <c:pieChart>
        <c:varyColors val="1"/>
        <c:ser>
          <c:idx val="0"/>
          <c:order val="0"/>
          <c:tx>
            <c:strRef>
              <c:f>revenue!$D$3</c:f>
              <c:strCache>
                <c:ptCount val="1"/>
                <c:pt idx="0">
                  <c:v>2009</c:v>
                </c:pt>
              </c:strCache>
            </c:strRef>
          </c:tx>
          <c:spPr>
            <a:solidFill>
              <a:srgbClr val="92D050"/>
            </a:solidFill>
          </c:spPr>
          <c:dPt>
            <c:idx val="0"/>
            <c:spPr>
              <a:solidFill>
                <a:srgbClr val="0066FF"/>
              </a:solidFill>
            </c:spPr>
          </c:dPt>
          <c:dLbls>
            <c:dLbl>
              <c:idx val="0"/>
              <c:spPr/>
              <c:txPr>
                <a:bodyPr/>
                <a:lstStyle/>
                <a:p>
                  <a:pPr>
                    <a:defRPr>
                      <a:solidFill>
                        <a:schemeClr val="bg1"/>
                      </a:solidFill>
                    </a:defRPr>
                  </a:pPr>
                  <a:endParaRPr lang="ru-RU"/>
                </a:p>
              </c:txPr>
            </c:dLbl>
            <c:showPercent val="1"/>
            <c:showLeaderLines val="1"/>
          </c:dLbls>
          <c:cat>
            <c:strRef>
              <c:f>revenue!$B$4:$B$5</c:f>
              <c:strCache>
                <c:ptCount val="2"/>
                <c:pt idx="0">
                  <c:v>регулируемый рынок</c:v>
                </c:pt>
                <c:pt idx="1">
                  <c:v>свободный рынок</c:v>
                </c:pt>
              </c:strCache>
            </c:strRef>
          </c:cat>
          <c:val>
            <c:numRef>
              <c:f>revenue!$D$4:$D$5</c:f>
              <c:numCache>
                <c:formatCode>_-* #,##0.0_р_._-;\-* #,##0.0_р_._-;_-* "-"?_р_._-;_-@_-</c:formatCode>
                <c:ptCount val="2"/>
                <c:pt idx="0">
                  <c:v>21759.378385000025</c:v>
                </c:pt>
                <c:pt idx="1">
                  <c:v>12238.270689059997</c:v>
                </c:pt>
              </c:numCache>
            </c:numRef>
          </c:val>
        </c:ser>
        <c:firstSliceAng val="169"/>
      </c:pieChart>
    </c:plotArea>
    <c:plotVisOnly val="1"/>
  </c:chart>
  <c:spPr>
    <a:noFill/>
    <a:ln>
      <a:noFill/>
    </a:ln>
  </c:spPr>
  <c:txPr>
    <a:bodyPr/>
    <a:lstStyle/>
    <a:p>
      <a:pPr>
        <a:defRPr>
          <a:latin typeface="Arial Narrow" pitchFamily="34" charset="0"/>
        </a:defRPr>
      </a:pPr>
      <a:endParaRPr lang="ru-RU"/>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plotArea>
      <c:layout>
        <c:manualLayout>
          <c:layoutTarget val="inner"/>
          <c:xMode val="edge"/>
          <c:yMode val="edge"/>
          <c:x val="0.12686668905723344"/>
          <c:y val="5.1400510084646814E-2"/>
          <c:w val="0.58024518810148729"/>
          <c:h val="0.79822506561679785"/>
        </c:manualLayout>
      </c:layout>
      <c:barChart>
        <c:barDir val="col"/>
        <c:grouping val="clustered"/>
        <c:ser>
          <c:idx val="0"/>
          <c:order val="0"/>
          <c:tx>
            <c:strRef>
              <c:f>Debt!$A$9</c:f>
              <c:strCache>
                <c:ptCount val="1"/>
                <c:pt idx="0">
                  <c:v>Чистый долг</c:v>
                </c:pt>
              </c:strCache>
            </c:strRef>
          </c:tx>
          <c:spPr>
            <a:solidFill>
              <a:srgbClr val="0066FF"/>
            </a:solidFill>
          </c:spPr>
          <c:dLbls>
            <c:txPr>
              <a:bodyPr/>
              <a:lstStyle/>
              <a:p>
                <a:pPr>
                  <a:defRPr>
                    <a:solidFill>
                      <a:schemeClr val="bg1"/>
                    </a:solidFill>
                  </a:defRPr>
                </a:pPr>
                <a:endParaRPr lang="ru-RU"/>
              </a:p>
            </c:txPr>
            <c:dLblPos val="ctr"/>
            <c:showVal val="1"/>
          </c:dLbls>
          <c:cat>
            <c:numRef>
              <c:f>Debt!$B$8:$C$8</c:f>
              <c:numCache>
                <c:formatCode>General</c:formatCode>
                <c:ptCount val="2"/>
                <c:pt idx="0">
                  <c:v>2009</c:v>
                </c:pt>
                <c:pt idx="1">
                  <c:v>2010</c:v>
                </c:pt>
              </c:numCache>
            </c:numRef>
          </c:cat>
          <c:val>
            <c:numRef>
              <c:f>Debt!$B$9:$C$9</c:f>
              <c:numCache>
                <c:formatCode>#,##0</c:formatCode>
                <c:ptCount val="2"/>
                <c:pt idx="0">
                  <c:v>3778.1019999999999</c:v>
                </c:pt>
                <c:pt idx="1">
                  <c:v>7805.9050000000007</c:v>
                </c:pt>
              </c:numCache>
            </c:numRef>
          </c:val>
        </c:ser>
        <c:ser>
          <c:idx val="1"/>
          <c:order val="1"/>
          <c:tx>
            <c:strRef>
              <c:f>Debt!$A$10</c:f>
              <c:strCache>
                <c:ptCount val="1"/>
                <c:pt idx="0">
                  <c:v>EBITDA</c:v>
                </c:pt>
              </c:strCache>
            </c:strRef>
          </c:tx>
          <c:spPr>
            <a:solidFill>
              <a:srgbClr val="92D050"/>
            </a:solidFill>
          </c:spPr>
          <c:dLbls>
            <c:txPr>
              <a:bodyPr/>
              <a:lstStyle/>
              <a:p>
                <a:pPr>
                  <a:defRPr>
                    <a:solidFill>
                      <a:schemeClr val="bg1"/>
                    </a:solidFill>
                  </a:defRPr>
                </a:pPr>
                <a:endParaRPr lang="ru-RU"/>
              </a:p>
            </c:txPr>
            <c:dLblPos val="ctr"/>
            <c:showVal val="1"/>
          </c:dLbls>
          <c:cat>
            <c:numRef>
              <c:f>Debt!$B$8:$C$8</c:f>
              <c:numCache>
                <c:formatCode>General</c:formatCode>
                <c:ptCount val="2"/>
                <c:pt idx="0">
                  <c:v>2009</c:v>
                </c:pt>
                <c:pt idx="1">
                  <c:v>2010</c:v>
                </c:pt>
              </c:numCache>
            </c:numRef>
          </c:cat>
          <c:val>
            <c:numRef>
              <c:f>Debt!$B$10:$C$10</c:f>
              <c:numCache>
                <c:formatCode>#,##0</c:formatCode>
                <c:ptCount val="2"/>
                <c:pt idx="0">
                  <c:v>5298.8970000000018</c:v>
                </c:pt>
                <c:pt idx="1">
                  <c:v>5452.9839999999995</c:v>
                </c:pt>
              </c:numCache>
            </c:numRef>
          </c:val>
        </c:ser>
        <c:gapWidth val="78"/>
        <c:axId val="151405312"/>
        <c:axId val="151406848"/>
      </c:barChart>
      <c:lineChart>
        <c:grouping val="standard"/>
        <c:ser>
          <c:idx val="2"/>
          <c:order val="2"/>
          <c:tx>
            <c:strRef>
              <c:f>Debt!$A$11</c:f>
              <c:strCache>
                <c:ptCount val="1"/>
                <c:pt idx="0">
                  <c:v>Чистый долг/EBITDA</c:v>
                </c:pt>
              </c:strCache>
            </c:strRef>
          </c:tx>
          <c:spPr>
            <a:ln>
              <a:solidFill>
                <a:srgbClr val="003399"/>
              </a:solidFill>
            </a:ln>
          </c:spPr>
          <c:marker>
            <c:spPr>
              <a:solidFill>
                <a:srgbClr val="003399"/>
              </a:solidFill>
              <a:ln>
                <a:solidFill>
                  <a:srgbClr val="003399"/>
                </a:solidFill>
              </a:ln>
            </c:spPr>
          </c:marker>
          <c:dLbls>
            <c:dLblPos val="t"/>
            <c:showVal val="1"/>
          </c:dLbls>
          <c:cat>
            <c:numRef>
              <c:f>Debt!$B$8:$C$8</c:f>
              <c:numCache>
                <c:formatCode>General</c:formatCode>
                <c:ptCount val="2"/>
                <c:pt idx="0">
                  <c:v>2009</c:v>
                </c:pt>
                <c:pt idx="1">
                  <c:v>2010</c:v>
                </c:pt>
              </c:numCache>
            </c:numRef>
          </c:cat>
          <c:val>
            <c:numRef>
              <c:f>Debt!$B$11:$C$11</c:f>
              <c:numCache>
                <c:formatCode>#,##0.0</c:formatCode>
                <c:ptCount val="2"/>
                <c:pt idx="0">
                  <c:v>0.71299781822521535</c:v>
                </c:pt>
                <c:pt idx="1">
                  <c:v>1.4314923718829566</c:v>
                </c:pt>
              </c:numCache>
            </c:numRef>
          </c:val>
        </c:ser>
        <c:marker val="1"/>
        <c:axId val="151422080"/>
        <c:axId val="151408000"/>
      </c:lineChart>
      <c:catAx>
        <c:axId val="151405312"/>
        <c:scaling>
          <c:orientation val="minMax"/>
        </c:scaling>
        <c:axPos val="b"/>
        <c:numFmt formatCode="General" sourceLinked="1"/>
        <c:majorTickMark val="none"/>
        <c:tickLblPos val="nextTo"/>
        <c:crossAx val="151406848"/>
        <c:crosses val="autoZero"/>
        <c:auto val="1"/>
        <c:lblAlgn val="ctr"/>
        <c:lblOffset val="100"/>
      </c:catAx>
      <c:valAx>
        <c:axId val="151406848"/>
        <c:scaling>
          <c:orientation val="minMax"/>
        </c:scaling>
        <c:axPos val="l"/>
        <c:numFmt formatCode="#,##0" sourceLinked="1"/>
        <c:tickLblPos val="nextTo"/>
        <c:spPr>
          <a:ln>
            <a:noFill/>
          </a:ln>
        </c:spPr>
        <c:txPr>
          <a:bodyPr/>
          <a:lstStyle/>
          <a:p>
            <a:pPr>
              <a:defRPr>
                <a:solidFill>
                  <a:schemeClr val="bg1"/>
                </a:solidFill>
              </a:defRPr>
            </a:pPr>
            <a:endParaRPr lang="ru-RU"/>
          </a:p>
        </c:txPr>
        <c:crossAx val="151405312"/>
        <c:crosses val="autoZero"/>
        <c:crossBetween val="between"/>
      </c:valAx>
      <c:valAx>
        <c:axId val="151408000"/>
        <c:scaling>
          <c:orientation val="minMax"/>
        </c:scaling>
        <c:axPos val="r"/>
        <c:numFmt formatCode="#,##0.0" sourceLinked="1"/>
        <c:majorTickMark val="none"/>
        <c:tickLblPos val="nextTo"/>
        <c:spPr>
          <a:ln>
            <a:noFill/>
          </a:ln>
        </c:spPr>
        <c:txPr>
          <a:bodyPr/>
          <a:lstStyle/>
          <a:p>
            <a:pPr>
              <a:defRPr>
                <a:solidFill>
                  <a:schemeClr val="bg1"/>
                </a:solidFill>
              </a:defRPr>
            </a:pPr>
            <a:endParaRPr lang="ru-RU"/>
          </a:p>
        </c:txPr>
        <c:crossAx val="151422080"/>
        <c:crosses val="max"/>
        <c:crossBetween val="between"/>
      </c:valAx>
      <c:catAx>
        <c:axId val="151422080"/>
        <c:scaling>
          <c:orientation val="minMax"/>
        </c:scaling>
        <c:delete val="1"/>
        <c:axPos val="b"/>
        <c:numFmt formatCode="General" sourceLinked="1"/>
        <c:tickLblPos val="none"/>
        <c:crossAx val="151408000"/>
        <c:crosses val="autoZero"/>
        <c:auto val="1"/>
        <c:lblAlgn val="ctr"/>
        <c:lblOffset val="100"/>
      </c:catAx>
    </c:plotArea>
    <c:legend>
      <c:legendPos val="r"/>
      <c:layout>
        <c:manualLayout>
          <c:xMode val="edge"/>
          <c:yMode val="edge"/>
          <c:x val="0.72690266841644791"/>
          <c:y val="0.15220180810733014"/>
          <c:w val="0.27309740166957341"/>
          <c:h val="0.61042131402836863"/>
        </c:manualLayout>
      </c:layout>
    </c:legend>
    <c:plotVisOnly val="1"/>
    <c:dispBlanksAs val="gap"/>
  </c:chart>
  <c:txPr>
    <a:bodyPr/>
    <a:lstStyle/>
    <a:p>
      <a:pPr>
        <a:defRPr>
          <a:latin typeface="Arial Narrow" pitchFamily="34" charset="0"/>
        </a:defRPr>
      </a:pPr>
      <a:endParaRPr lang="ru-RU"/>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plotArea>
      <c:layout>
        <c:manualLayout>
          <c:layoutTarget val="inner"/>
          <c:xMode val="edge"/>
          <c:yMode val="edge"/>
          <c:x val="0.12488879679513745"/>
          <c:y val="5.1400510084646814E-2"/>
          <c:w val="0.63638541234981028"/>
          <c:h val="0.79822506561679785"/>
        </c:manualLayout>
      </c:layout>
      <c:barChart>
        <c:barDir val="col"/>
        <c:grouping val="clustered"/>
        <c:ser>
          <c:idx val="0"/>
          <c:order val="0"/>
          <c:tx>
            <c:strRef>
              <c:f>Debt!$A$9</c:f>
              <c:strCache>
                <c:ptCount val="1"/>
                <c:pt idx="0">
                  <c:v>Чистый долг на конец периода</c:v>
                </c:pt>
              </c:strCache>
            </c:strRef>
          </c:tx>
          <c:spPr>
            <a:solidFill>
              <a:srgbClr val="0066FF"/>
            </a:solidFill>
          </c:spPr>
          <c:dLbls>
            <c:txPr>
              <a:bodyPr/>
              <a:lstStyle/>
              <a:p>
                <a:pPr>
                  <a:defRPr>
                    <a:solidFill>
                      <a:schemeClr val="bg1"/>
                    </a:solidFill>
                  </a:defRPr>
                </a:pPr>
                <a:endParaRPr lang="ru-RU"/>
              </a:p>
            </c:txPr>
            <c:dLblPos val="ctr"/>
            <c:showVal val="1"/>
          </c:dLbls>
          <c:cat>
            <c:numRef>
              <c:f>Debt!$B$8:$C$8</c:f>
              <c:numCache>
                <c:formatCode>General</c:formatCode>
                <c:ptCount val="2"/>
                <c:pt idx="0">
                  <c:v>2009</c:v>
                </c:pt>
                <c:pt idx="1">
                  <c:v>2010</c:v>
                </c:pt>
              </c:numCache>
            </c:numRef>
          </c:cat>
          <c:val>
            <c:numRef>
              <c:f>Debt!$B$9:$C$9</c:f>
              <c:numCache>
                <c:formatCode>#,##0</c:formatCode>
                <c:ptCount val="2"/>
                <c:pt idx="0">
                  <c:v>3778.1019999999999</c:v>
                </c:pt>
                <c:pt idx="1">
                  <c:v>7805.9050000000007</c:v>
                </c:pt>
              </c:numCache>
            </c:numRef>
          </c:val>
        </c:ser>
        <c:ser>
          <c:idx val="1"/>
          <c:order val="1"/>
          <c:tx>
            <c:strRef>
              <c:f>Debt!$A$10</c:f>
              <c:strCache>
                <c:ptCount val="1"/>
                <c:pt idx="0">
                  <c:v>EBITDA за период</c:v>
                </c:pt>
              </c:strCache>
            </c:strRef>
          </c:tx>
          <c:spPr>
            <a:solidFill>
              <a:srgbClr val="92D050"/>
            </a:solidFill>
          </c:spPr>
          <c:dLbls>
            <c:txPr>
              <a:bodyPr/>
              <a:lstStyle/>
              <a:p>
                <a:pPr>
                  <a:defRPr>
                    <a:solidFill>
                      <a:schemeClr val="bg1"/>
                    </a:solidFill>
                  </a:defRPr>
                </a:pPr>
                <a:endParaRPr lang="ru-RU"/>
              </a:p>
            </c:txPr>
            <c:dLblPos val="ctr"/>
            <c:showVal val="1"/>
          </c:dLbls>
          <c:cat>
            <c:numRef>
              <c:f>Debt!$B$8:$C$8</c:f>
              <c:numCache>
                <c:formatCode>General</c:formatCode>
                <c:ptCount val="2"/>
                <c:pt idx="0">
                  <c:v>2009</c:v>
                </c:pt>
                <c:pt idx="1">
                  <c:v>2010</c:v>
                </c:pt>
              </c:numCache>
            </c:numRef>
          </c:cat>
          <c:val>
            <c:numRef>
              <c:f>Debt!$B$10:$C$10</c:f>
              <c:numCache>
                <c:formatCode>#,##0</c:formatCode>
                <c:ptCount val="2"/>
                <c:pt idx="0">
                  <c:v>5298.8970000000063</c:v>
                </c:pt>
                <c:pt idx="1">
                  <c:v>5452.9839999999895</c:v>
                </c:pt>
              </c:numCache>
            </c:numRef>
          </c:val>
        </c:ser>
        <c:gapWidth val="78"/>
        <c:axId val="151470464"/>
        <c:axId val="151472000"/>
      </c:barChart>
      <c:lineChart>
        <c:grouping val="standard"/>
        <c:ser>
          <c:idx val="2"/>
          <c:order val="2"/>
          <c:tx>
            <c:strRef>
              <c:f>Debt!$A$11</c:f>
              <c:strCache>
                <c:ptCount val="1"/>
                <c:pt idx="0">
                  <c:v>Чистый долг/EBITDA</c:v>
                </c:pt>
              </c:strCache>
            </c:strRef>
          </c:tx>
          <c:spPr>
            <a:ln>
              <a:solidFill>
                <a:srgbClr val="FF9900"/>
              </a:solidFill>
            </a:ln>
          </c:spPr>
          <c:marker>
            <c:symbol val="square"/>
            <c:size val="7"/>
            <c:spPr>
              <a:solidFill>
                <a:srgbClr val="FF9900"/>
              </a:solidFill>
              <a:ln>
                <a:solidFill>
                  <a:srgbClr val="003399"/>
                </a:solidFill>
              </a:ln>
            </c:spPr>
          </c:marker>
          <c:dLbls>
            <c:dLblPos val="t"/>
            <c:showVal val="1"/>
          </c:dLbls>
          <c:cat>
            <c:numRef>
              <c:f>Debt!$B$8:$C$8</c:f>
              <c:numCache>
                <c:formatCode>General</c:formatCode>
                <c:ptCount val="2"/>
                <c:pt idx="0">
                  <c:v>2009</c:v>
                </c:pt>
                <c:pt idx="1">
                  <c:v>2010</c:v>
                </c:pt>
              </c:numCache>
            </c:numRef>
          </c:cat>
          <c:val>
            <c:numRef>
              <c:f>Debt!$B$11:$C$11</c:f>
              <c:numCache>
                <c:formatCode>#,##0.0</c:formatCode>
                <c:ptCount val="2"/>
                <c:pt idx="0">
                  <c:v>0.71299781822521102</c:v>
                </c:pt>
                <c:pt idx="1">
                  <c:v>1.4314923718829657</c:v>
                </c:pt>
              </c:numCache>
            </c:numRef>
          </c:val>
        </c:ser>
        <c:marker val="1"/>
        <c:axId val="151479424"/>
        <c:axId val="151473536"/>
      </c:lineChart>
      <c:catAx>
        <c:axId val="151470464"/>
        <c:scaling>
          <c:orientation val="minMax"/>
        </c:scaling>
        <c:axPos val="b"/>
        <c:numFmt formatCode="General" sourceLinked="1"/>
        <c:majorTickMark val="none"/>
        <c:tickLblPos val="nextTo"/>
        <c:crossAx val="151472000"/>
        <c:crosses val="autoZero"/>
        <c:auto val="1"/>
        <c:lblAlgn val="ctr"/>
        <c:lblOffset val="100"/>
      </c:catAx>
      <c:valAx>
        <c:axId val="151472000"/>
        <c:scaling>
          <c:orientation val="minMax"/>
        </c:scaling>
        <c:axPos val="l"/>
        <c:numFmt formatCode="#,##0" sourceLinked="1"/>
        <c:tickLblPos val="nextTo"/>
        <c:spPr>
          <a:ln>
            <a:noFill/>
          </a:ln>
        </c:spPr>
        <c:txPr>
          <a:bodyPr/>
          <a:lstStyle/>
          <a:p>
            <a:pPr>
              <a:defRPr>
                <a:solidFill>
                  <a:schemeClr val="bg1"/>
                </a:solidFill>
              </a:defRPr>
            </a:pPr>
            <a:endParaRPr lang="ru-RU"/>
          </a:p>
        </c:txPr>
        <c:crossAx val="151470464"/>
        <c:crosses val="autoZero"/>
        <c:crossBetween val="between"/>
      </c:valAx>
      <c:valAx>
        <c:axId val="151473536"/>
        <c:scaling>
          <c:orientation val="minMax"/>
        </c:scaling>
        <c:axPos val="r"/>
        <c:numFmt formatCode="#,##0.0" sourceLinked="1"/>
        <c:majorTickMark val="none"/>
        <c:tickLblPos val="nextTo"/>
        <c:spPr>
          <a:ln>
            <a:noFill/>
          </a:ln>
        </c:spPr>
        <c:txPr>
          <a:bodyPr/>
          <a:lstStyle/>
          <a:p>
            <a:pPr>
              <a:defRPr>
                <a:solidFill>
                  <a:schemeClr val="bg1"/>
                </a:solidFill>
              </a:defRPr>
            </a:pPr>
            <a:endParaRPr lang="ru-RU"/>
          </a:p>
        </c:txPr>
        <c:crossAx val="151479424"/>
        <c:crosses val="max"/>
        <c:crossBetween val="between"/>
      </c:valAx>
      <c:catAx>
        <c:axId val="151479424"/>
        <c:scaling>
          <c:orientation val="minMax"/>
        </c:scaling>
        <c:delete val="1"/>
        <c:axPos val="b"/>
        <c:numFmt formatCode="General" sourceLinked="1"/>
        <c:tickLblPos val="none"/>
        <c:crossAx val="151473536"/>
        <c:crosses val="autoZero"/>
        <c:auto val="1"/>
        <c:lblAlgn val="ctr"/>
        <c:lblOffset val="100"/>
      </c:catAx>
    </c:plotArea>
    <c:legend>
      <c:legendPos val="r"/>
      <c:layout>
        <c:manualLayout>
          <c:xMode val="edge"/>
          <c:yMode val="edge"/>
          <c:x val="0.72690266841644791"/>
          <c:y val="0.15220180810732914"/>
          <c:w val="0.27309740166957341"/>
          <c:h val="0.61042131402836863"/>
        </c:manualLayout>
      </c:layout>
    </c:legend>
    <c:plotVisOnly val="1"/>
    <c:dispBlanksAs val="gap"/>
  </c:chart>
  <c:txPr>
    <a:bodyPr/>
    <a:lstStyle/>
    <a:p>
      <a:pPr>
        <a:defRPr>
          <a:latin typeface="Arial Narrow" pitchFamily="34" charset="0"/>
        </a:defRPr>
      </a:pPr>
      <a:endParaRPr lang="ru-RU"/>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layout>
        <c:manualLayout>
          <c:xMode val="edge"/>
          <c:yMode val="edge"/>
          <c:x val="0.27727439451770236"/>
          <c:y val="4.210528642369743E-2"/>
        </c:manualLayout>
      </c:layout>
      <c:txPr>
        <a:bodyPr/>
        <a:lstStyle/>
        <a:p>
          <a:pPr>
            <a:defRPr sz="1000"/>
          </a:pPr>
          <a:endParaRPr lang="ru-RU"/>
        </a:p>
      </c:txPr>
    </c:title>
    <c:plotArea>
      <c:layout/>
      <c:pieChart>
        <c:varyColors val="1"/>
        <c:ser>
          <c:idx val="0"/>
          <c:order val="0"/>
          <c:tx>
            <c:strRef>
              <c:f>revenue!$C$3</c:f>
              <c:strCache>
                <c:ptCount val="1"/>
                <c:pt idx="0">
                  <c:v>2010</c:v>
                </c:pt>
              </c:strCache>
            </c:strRef>
          </c:tx>
          <c:spPr>
            <a:solidFill>
              <a:srgbClr val="92D050"/>
            </a:solidFill>
          </c:spPr>
          <c:dPt>
            <c:idx val="0"/>
            <c:spPr>
              <a:solidFill>
                <a:srgbClr val="0066FF"/>
              </a:solidFill>
            </c:spPr>
          </c:dPt>
          <c:dLbls>
            <c:dLbl>
              <c:idx val="0"/>
              <c:spPr/>
              <c:txPr>
                <a:bodyPr/>
                <a:lstStyle/>
                <a:p>
                  <a:pPr>
                    <a:defRPr>
                      <a:solidFill>
                        <a:schemeClr val="bg1"/>
                      </a:solidFill>
                    </a:defRPr>
                  </a:pPr>
                  <a:endParaRPr lang="ru-RU"/>
                </a:p>
              </c:txPr>
            </c:dLbl>
            <c:showPercent val="1"/>
            <c:showLeaderLines val="1"/>
          </c:dLbls>
          <c:cat>
            <c:strRef>
              <c:f>revenue!$B$4:$B$5</c:f>
              <c:strCache>
                <c:ptCount val="2"/>
                <c:pt idx="0">
                  <c:v>регулируемый рынок</c:v>
                </c:pt>
                <c:pt idx="1">
                  <c:v>свободный рынок</c:v>
                </c:pt>
              </c:strCache>
            </c:strRef>
          </c:cat>
          <c:val>
            <c:numRef>
              <c:f>revenue!$C$4:$C$5</c:f>
              <c:numCache>
                <c:formatCode>_-* #,##0.0_р_._-;\-* #,##0.0_р_._-;_-* "-"?_р_._-;_-@_-</c:formatCode>
                <c:ptCount val="2"/>
                <c:pt idx="0">
                  <c:v>13828.253148000014</c:v>
                </c:pt>
                <c:pt idx="1">
                  <c:v>26045.001972629998</c:v>
                </c:pt>
              </c:numCache>
            </c:numRef>
          </c:val>
        </c:ser>
        <c:firstSliceAng val="213"/>
      </c:pieChart>
    </c:plotArea>
    <c:legend>
      <c:legendPos val="r"/>
      <c:layout>
        <c:manualLayout>
          <c:xMode val="edge"/>
          <c:yMode val="edge"/>
          <c:x val="0.50743796595974489"/>
          <c:y val="0.33269586003363188"/>
          <c:w val="0.34271448164471391"/>
          <c:h val="0.5012175721605594"/>
        </c:manualLayout>
      </c:layout>
      <c:txPr>
        <a:bodyPr/>
        <a:lstStyle/>
        <a:p>
          <a:pPr rtl="0">
            <a:defRPr/>
          </a:pPr>
          <a:endParaRPr lang="ru-RU"/>
        </a:p>
      </c:txPr>
    </c:legend>
    <c:plotVisOnly val="1"/>
  </c:chart>
  <c:spPr>
    <a:noFill/>
    <a:ln>
      <a:noFill/>
    </a:ln>
  </c:spPr>
  <c:txPr>
    <a:bodyPr/>
    <a:lstStyle/>
    <a:p>
      <a:pPr>
        <a:defRPr>
          <a:latin typeface="Arial Narrow" pitchFamily="34" charset="0"/>
        </a:defRPr>
      </a:pPr>
      <a:endParaRPr lang="ru-RU"/>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plotArea>
      <c:layout/>
      <c:pieChart>
        <c:varyColors val="1"/>
        <c:ser>
          <c:idx val="0"/>
          <c:order val="0"/>
          <c:spPr>
            <a:solidFill>
              <a:srgbClr val="92D050"/>
            </a:solidFill>
          </c:spPr>
          <c:dPt>
            <c:idx val="0"/>
            <c:spPr>
              <a:solidFill>
                <a:srgbClr val="0066FF"/>
              </a:solidFill>
            </c:spPr>
          </c:dPt>
          <c:dLbls>
            <c:dLbl>
              <c:idx val="0"/>
              <c:spPr/>
              <c:txPr>
                <a:bodyPr/>
                <a:lstStyle/>
                <a:p>
                  <a:pPr>
                    <a:defRPr>
                      <a:solidFill>
                        <a:schemeClr val="bg1"/>
                      </a:solidFill>
                    </a:defRPr>
                  </a:pPr>
                  <a:endParaRPr lang="ru-RU"/>
                </a:p>
              </c:txPr>
            </c:dLbl>
            <c:showPercent val="1"/>
            <c:showLeaderLines val="1"/>
          </c:dLbls>
          <c:cat>
            <c:strRef>
              <c:f>revenue!$A$43:$A$44</c:f>
              <c:strCache>
                <c:ptCount val="2"/>
                <c:pt idx="0">
                  <c:v>Электричество</c:v>
                </c:pt>
                <c:pt idx="1">
                  <c:v>Мощность</c:v>
                </c:pt>
              </c:strCache>
            </c:strRef>
          </c:cat>
          <c:val>
            <c:numRef>
              <c:f>revenue!$B$43:$B$44</c:f>
              <c:numCache>
                <c:formatCode>General</c:formatCode>
                <c:ptCount val="2"/>
                <c:pt idx="0">
                  <c:v>31323810</c:v>
                </c:pt>
                <c:pt idx="1">
                  <c:v>13058847</c:v>
                </c:pt>
              </c:numCache>
            </c:numRef>
          </c:val>
        </c:ser>
        <c:firstSliceAng val="10"/>
      </c:pieChart>
    </c:plotArea>
    <c:legend>
      <c:legendPos val="r"/>
      <c:layout>
        <c:manualLayout>
          <c:xMode val="edge"/>
          <c:yMode val="edge"/>
          <c:x val="0.62029077086369033"/>
          <c:y val="0.21339754849981959"/>
          <c:w val="0.34271448164471296"/>
          <c:h val="0.5012175721605594"/>
        </c:manualLayout>
      </c:layout>
      <c:txPr>
        <a:bodyPr/>
        <a:lstStyle/>
        <a:p>
          <a:pPr rtl="0">
            <a:defRPr/>
          </a:pPr>
          <a:endParaRPr lang="ru-RU"/>
        </a:p>
      </c:txPr>
    </c:legend>
    <c:plotVisOnly val="1"/>
  </c:chart>
  <c:spPr>
    <a:noFill/>
    <a:ln>
      <a:noFill/>
    </a:ln>
  </c:spPr>
  <c:txPr>
    <a:bodyPr/>
    <a:lstStyle/>
    <a:p>
      <a:pPr>
        <a:defRPr>
          <a:latin typeface="Arial Narrow" pitchFamily="34" charset="0"/>
        </a:defRPr>
      </a:pPr>
      <a:endParaRPr lang="ru-RU"/>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layout/>
      <c:txPr>
        <a:bodyPr/>
        <a:lstStyle/>
        <a:p>
          <a:pPr>
            <a:defRPr sz="1000"/>
          </a:pPr>
          <a:endParaRPr lang="ru-RU"/>
        </a:p>
      </c:txPr>
    </c:title>
    <c:plotArea>
      <c:layout/>
      <c:pieChart>
        <c:varyColors val="1"/>
        <c:ser>
          <c:idx val="0"/>
          <c:order val="0"/>
          <c:tx>
            <c:strRef>
              <c:f>revenue!$D$3</c:f>
              <c:strCache>
                <c:ptCount val="1"/>
                <c:pt idx="0">
                  <c:v>2009</c:v>
                </c:pt>
              </c:strCache>
            </c:strRef>
          </c:tx>
          <c:spPr>
            <a:solidFill>
              <a:srgbClr val="92D050"/>
            </a:solidFill>
          </c:spPr>
          <c:dPt>
            <c:idx val="0"/>
            <c:spPr>
              <a:solidFill>
                <a:srgbClr val="0066FF"/>
              </a:solidFill>
            </c:spPr>
          </c:dPt>
          <c:dLbls>
            <c:dLbl>
              <c:idx val="0"/>
              <c:spPr/>
              <c:txPr>
                <a:bodyPr/>
                <a:lstStyle/>
                <a:p>
                  <a:pPr>
                    <a:defRPr>
                      <a:solidFill>
                        <a:schemeClr val="bg1"/>
                      </a:solidFill>
                    </a:defRPr>
                  </a:pPr>
                  <a:endParaRPr lang="ru-RU"/>
                </a:p>
              </c:txPr>
            </c:dLbl>
            <c:showPercent val="1"/>
            <c:showLeaderLines val="1"/>
          </c:dLbls>
          <c:cat>
            <c:strRef>
              <c:f>revenue!$B$4:$B$5</c:f>
              <c:strCache>
                <c:ptCount val="2"/>
                <c:pt idx="0">
                  <c:v>регулируемый рынок</c:v>
                </c:pt>
                <c:pt idx="1">
                  <c:v>свободный рынок</c:v>
                </c:pt>
              </c:strCache>
            </c:strRef>
          </c:cat>
          <c:val>
            <c:numRef>
              <c:f>revenue!$D$4:$D$5</c:f>
              <c:numCache>
                <c:formatCode>_-* #,##0_р_._-;\-* #,##0_р_._-;_-* "-"?_р_._-;_-@_-</c:formatCode>
                <c:ptCount val="2"/>
                <c:pt idx="0">
                  <c:v>21759.378385000025</c:v>
                </c:pt>
                <c:pt idx="1">
                  <c:v>12238.270689059997</c:v>
                </c:pt>
              </c:numCache>
            </c:numRef>
          </c:val>
        </c:ser>
        <c:firstSliceAng val="169"/>
      </c:pieChart>
    </c:plotArea>
    <c:plotVisOnly val="1"/>
  </c:chart>
  <c:spPr>
    <a:noFill/>
    <a:ln>
      <a:noFill/>
    </a:ln>
  </c:spPr>
  <c:txPr>
    <a:bodyPr/>
    <a:lstStyle/>
    <a:p>
      <a:pPr>
        <a:defRPr>
          <a:latin typeface="Arial Narrow" pitchFamily="34" charset="0"/>
        </a:defRPr>
      </a:pPr>
      <a:endParaRPr lang="ru-RU"/>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layout>
        <c:manualLayout>
          <c:xMode val="edge"/>
          <c:yMode val="edge"/>
          <c:x val="0.27727439451770236"/>
          <c:y val="4.210528642369743E-2"/>
        </c:manualLayout>
      </c:layout>
      <c:txPr>
        <a:bodyPr/>
        <a:lstStyle/>
        <a:p>
          <a:pPr>
            <a:defRPr sz="1000"/>
          </a:pPr>
          <a:endParaRPr lang="ru-RU"/>
        </a:p>
      </c:txPr>
    </c:title>
    <c:plotArea>
      <c:layout/>
      <c:pieChart>
        <c:varyColors val="1"/>
        <c:ser>
          <c:idx val="0"/>
          <c:order val="0"/>
          <c:tx>
            <c:strRef>
              <c:f>revenue!$C$3</c:f>
              <c:strCache>
                <c:ptCount val="1"/>
                <c:pt idx="0">
                  <c:v>2010</c:v>
                </c:pt>
              </c:strCache>
            </c:strRef>
          </c:tx>
          <c:spPr>
            <a:solidFill>
              <a:srgbClr val="92D050"/>
            </a:solidFill>
          </c:spPr>
          <c:dPt>
            <c:idx val="0"/>
            <c:spPr>
              <a:solidFill>
                <a:srgbClr val="0066FF"/>
              </a:solidFill>
            </c:spPr>
          </c:dPt>
          <c:dLbls>
            <c:dLbl>
              <c:idx val="0"/>
              <c:spPr/>
              <c:txPr>
                <a:bodyPr/>
                <a:lstStyle/>
                <a:p>
                  <a:pPr>
                    <a:defRPr>
                      <a:solidFill>
                        <a:schemeClr val="bg1"/>
                      </a:solidFill>
                    </a:defRPr>
                  </a:pPr>
                  <a:endParaRPr lang="ru-RU"/>
                </a:p>
              </c:txPr>
            </c:dLbl>
            <c:showPercent val="1"/>
            <c:showLeaderLines val="1"/>
          </c:dLbls>
          <c:cat>
            <c:strRef>
              <c:f>revenue!$B$4:$B$5</c:f>
              <c:strCache>
                <c:ptCount val="2"/>
                <c:pt idx="0">
                  <c:v>регулируемый рынок</c:v>
                </c:pt>
                <c:pt idx="1">
                  <c:v>свободный рынок</c:v>
                </c:pt>
              </c:strCache>
            </c:strRef>
          </c:cat>
          <c:val>
            <c:numRef>
              <c:f>revenue!$C$4:$C$5</c:f>
              <c:numCache>
                <c:formatCode>_-* #,##0_р_._-;\-* #,##0_р_._-;_-* "-"?_р_._-;_-@_-</c:formatCode>
                <c:ptCount val="2"/>
                <c:pt idx="0">
                  <c:v>13828.253148000014</c:v>
                </c:pt>
                <c:pt idx="1">
                  <c:v>26045.001972629998</c:v>
                </c:pt>
              </c:numCache>
            </c:numRef>
          </c:val>
        </c:ser>
        <c:firstSliceAng val="213"/>
      </c:pieChart>
    </c:plotArea>
    <c:legend>
      <c:legendPos val="r"/>
      <c:layout>
        <c:manualLayout>
          <c:xMode val="edge"/>
          <c:yMode val="edge"/>
          <c:x val="0.50743796595974866"/>
          <c:y val="0.33269586003363188"/>
          <c:w val="0.34271448164471263"/>
          <c:h val="0.5012175721605594"/>
        </c:manualLayout>
      </c:layout>
      <c:txPr>
        <a:bodyPr/>
        <a:lstStyle/>
        <a:p>
          <a:pPr rtl="0">
            <a:defRPr/>
          </a:pPr>
          <a:endParaRPr lang="ru-RU"/>
        </a:p>
      </c:txPr>
    </c:legend>
    <c:plotVisOnly val="1"/>
  </c:chart>
  <c:spPr>
    <a:noFill/>
    <a:ln>
      <a:noFill/>
    </a:ln>
  </c:spPr>
  <c:txPr>
    <a:bodyPr/>
    <a:lstStyle/>
    <a:p>
      <a:pPr>
        <a:defRPr>
          <a:latin typeface="Arial Narrow" pitchFamily="34" charset="0"/>
        </a:defRPr>
      </a:pPr>
      <a:endParaRPr lang="ru-RU"/>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layout/>
      <c:txPr>
        <a:bodyPr/>
        <a:lstStyle/>
        <a:p>
          <a:pPr>
            <a:defRPr sz="1000"/>
          </a:pPr>
          <a:endParaRPr lang="ru-RU"/>
        </a:p>
      </c:txPr>
    </c:title>
    <c:plotArea>
      <c:layout/>
      <c:pieChart>
        <c:varyColors val="1"/>
        <c:ser>
          <c:idx val="0"/>
          <c:order val="0"/>
          <c:tx>
            <c:strRef>
              <c:f>revenue!$D$3</c:f>
              <c:strCache>
                <c:ptCount val="1"/>
                <c:pt idx="0">
                  <c:v>2009</c:v>
                </c:pt>
              </c:strCache>
            </c:strRef>
          </c:tx>
          <c:spPr>
            <a:solidFill>
              <a:srgbClr val="92D050"/>
            </a:solidFill>
          </c:spPr>
          <c:dPt>
            <c:idx val="0"/>
            <c:spPr>
              <a:solidFill>
                <a:srgbClr val="0066FF"/>
              </a:solidFill>
            </c:spPr>
          </c:dPt>
          <c:dLbls>
            <c:dLbl>
              <c:idx val="0"/>
              <c:spPr/>
              <c:txPr>
                <a:bodyPr/>
                <a:lstStyle/>
                <a:p>
                  <a:pPr>
                    <a:defRPr>
                      <a:solidFill>
                        <a:schemeClr val="bg1"/>
                      </a:solidFill>
                    </a:defRPr>
                  </a:pPr>
                  <a:endParaRPr lang="ru-RU"/>
                </a:p>
              </c:txPr>
            </c:dLbl>
            <c:showPercent val="1"/>
            <c:showLeaderLines val="1"/>
          </c:dLbls>
          <c:cat>
            <c:strRef>
              <c:f>revenue!$B$4:$B$5</c:f>
              <c:strCache>
                <c:ptCount val="2"/>
                <c:pt idx="0">
                  <c:v>регулируемый рынок</c:v>
                </c:pt>
                <c:pt idx="1">
                  <c:v>свободный рынок</c:v>
                </c:pt>
              </c:strCache>
            </c:strRef>
          </c:cat>
          <c:val>
            <c:numRef>
              <c:f>revenue!$D$4:$D$5</c:f>
              <c:numCache>
                <c:formatCode>_-* #,##0_р_._-;\-* #,##0_р_._-;_-* "-"?_р_._-;_-@_-</c:formatCode>
                <c:ptCount val="2"/>
                <c:pt idx="0">
                  <c:v>21759.378385000025</c:v>
                </c:pt>
                <c:pt idx="1">
                  <c:v>12238.270689059997</c:v>
                </c:pt>
              </c:numCache>
            </c:numRef>
          </c:val>
        </c:ser>
        <c:firstSliceAng val="169"/>
      </c:pieChart>
    </c:plotArea>
    <c:plotVisOnly val="1"/>
  </c:chart>
  <c:spPr>
    <a:noFill/>
    <a:ln>
      <a:noFill/>
    </a:ln>
  </c:spPr>
  <c:txPr>
    <a:bodyPr/>
    <a:lstStyle/>
    <a:p>
      <a:pPr>
        <a:defRPr>
          <a:latin typeface="Arial Narrow" pitchFamily="34" charset="0"/>
        </a:defRPr>
      </a:pPr>
      <a:endParaRPr lang="ru-RU"/>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layout>
        <c:manualLayout>
          <c:xMode val="edge"/>
          <c:yMode val="edge"/>
          <c:x val="0.27727439451770236"/>
          <c:y val="4.210528642369743E-2"/>
        </c:manualLayout>
      </c:layout>
      <c:txPr>
        <a:bodyPr/>
        <a:lstStyle/>
        <a:p>
          <a:pPr>
            <a:defRPr sz="1000"/>
          </a:pPr>
          <a:endParaRPr lang="ru-RU"/>
        </a:p>
      </c:txPr>
    </c:title>
    <c:plotArea>
      <c:layout/>
      <c:pieChart>
        <c:varyColors val="1"/>
        <c:ser>
          <c:idx val="0"/>
          <c:order val="0"/>
          <c:tx>
            <c:strRef>
              <c:f>revenue!$C$3</c:f>
              <c:strCache>
                <c:ptCount val="1"/>
                <c:pt idx="0">
                  <c:v>2010</c:v>
                </c:pt>
              </c:strCache>
            </c:strRef>
          </c:tx>
          <c:spPr>
            <a:solidFill>
              <a:srgbClr val="92D050"/>
            </a:solidFill>
          </c:spPr>
          <c:dPt>
            <c:idx val="0"/>
            <c:spPr>
              <a:solidFill>
                <a:srgbClr val="0066FF"/>
              </a:solidFill>
            </c:spPr>
          </c:dPt>
          <c:dLbls>
            <c:dLbl>
              <c:idx val="0"/>
              <c:spPr/>
              <c:txPr>
                <a:bodyPr/>
                <a:lstStyle/>
                <a:p>
                  <a:pPr>
                    <a:defRPr>
                      <a:solidFill>
                        <a:schemeClr val="bg1"/>
                      </a:solidFill>
                    </a:defRPr>
                  </a:pPr>
                  <a:endParaRPr lang="ru-RU"/>
                </a:p>
              </c:txPr>
            </c:dLbl>
            <c:showPercent val="1"/>
            <c:showLeaderLines val="1"/>
          </c:dLbls>
          <c:cat>
            <c:strRef>
              <c:f>revenue!$B$4:$B$5</c:f>
              <c:strCache>
                <c:ptCount val="2"/>
                <c:pt idx="0">
                  <c:v>регулируемый рынок</c:v>
                </c:pt>
                <c:pt idx="1">
                  <c:v>свободный рынок</c:v>
                </c:pt>
              </c:strCache>
            </c:strRef>
          </c:cat>
          <c:val>
            <c:numRef>
              <c:f>revenue!$C$4:$C$5</c:f>
              <c:numCache>
                <c:formatCode>_-* #,##0_р_._-;\-* #,##0_р_._-;_-* "-"?_р_._-;_-@_-</c:formatCode>
                <c:ptCount val="2"/>
                <c:pt idx="0">
                  <c:v>13828.253148000014</c:v>
                </c:pt>
                <c:pt idx="1">
                  <c:v>26045.001972629998</c:v>
                </c:pt>
              </c:numCache>
            </c:numRef>
          </c:val>
        </c:ser>
        <c:firstSliceAng val="213"/>
      </c:pieChart>
    </c:plotArea>
    <c:legend>
      <c:legendPos val="r"/>
      <c:layout>
        <c:manualLayout>
          <c:xMode val="edge"/>
          <c:yMode val="edge"/>
          <c:x val="0.50743796595974444"/>
          <c:y val="0.33269586003363188"/>
          <c:w val="0.34271448164471402"/>
          <c:h val="0.5012175721605594"/>
        </c:manualLayout>
      </c:layout>
      <c:txPr>
        <a:bodyPr/>
        <a:lstStyle/>
        <a:p>
          <a:pPr rtl="0">
            <a:defRPr/>
          </a:pPr>
          <a:endParaRPr lang="ru-RU"/>
        </a:p>
      </c:txPr>
    </c:legend>
    <c:plotVisOnly val="1"/>
  </c:chart>
  <c:spPr>
    <a:noFill/>
    <a:ln>
      <a:noFill/>
    </a:ln>
  </c:spPr>
  <c:txPr>
    <a:bodyPr/>
    <a:lstStyle/>
    <a:p>
      <a:pPr>
        <a:defRPr>
          <a:latin typeface="Arial Narrow" pitchFamily="34" charset="0"/>
        </a:defRPr>
      </a:pPr>
      <a:endParaRPr lang="ru-RU"/>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plotArea>
      <c:layout>
        <c:manualLayout>
          <c:layoutTarget val="inner"/>
          <c:xMode val="edge"/>
          <c:yMode val="edge"/>
          <c:x val="2.125603864734301E-2"/>
          <c:y val="0"/>
          <c:w val="0.95748792270531358"/>
          <c:h val="0.77084098862644168"/>
        </c:manualLayout>
      </c:layout>
      <c:barChart>
        <c:barDir val="col"/>
        <c:grouping val="stacked"/>
        <c:ser>
          <c:idx val="0"/>
          <c:order val="0"/>
          <c:spPr>
            <a:noFill/>
            <a:ln>
              <a:noFill/>
            </a:ln>
          </c:spPr>
          <c:cat>
            <c:strRef>
              <c:f>'EBITDA and Net Profit'!$K$2:$K$6</c:f>
              <c:strCache>
                <c:ptCount val="5"/>
                <c:pt idx="0">
                  <c:v>Прибыль от операционной деятельности</c:v>
                </c:pt>
                <c:pt idx="1">
                  <c:v>Финансовые доходы</c:v>
                </c:pt>
                <c:pt idx="2">
                  <c:v>Финансовые расходы</c:v>
                </c:pt>
                <c:pt idx="3">
                  <c:v>Расходы по налогу на прибыль</c:v>
                </c:pt>
                <c:pt idx="4">
                  <c:v>Прибыль за год</c:v>
                </c:pt>
              </c:strCache>
            </c:strRef>
          </c:cat>
          <c:val>
            <c:numRef>
              <c:f>'EBITDA and Net Profit'!$L$2:$L$6</c:f>
              <c:numCache>
                <c:formatCode>#,##0</c:formatCode>
                <c:ptCount val="5"/>
                <c:pt idx="1">
                  <c:v>3302.2179999999998</c:v>
                </c:pt>
                <c:pt idx="2">
                  <c:v>2844.1389999999997</c:v>
                </c:pt>
                <c:pt idx="3">
                  <c:v>2203.6129999999998</c:v>
                </c:pt>
              </c:numCache>
            </c:numRef>
          </c:val>
        </c:ser>
        <c:ser>
          <c:idx val="1"/>
          <c:order val="1"/>
          <c:dPt>
            <c:idx val="0"/>
            <c:spPr>
              <a:solidFill>
                <a:srgbClr val="003399"/>
              </a:solidFill>
            </c:spPr>
          </c:dPt>
          <c:dPt>
            <c:idx val="1"/>
            <c:spPr>
              <a:solidFill>
                <a:srgbClr val="92D050"/>
              </a:solidFill>
            </c:spPr>
          </c:dPt>
          <c:dPt>
            <c:idx val="4"/>
            <c:spPr>
              <a:solidFill>
                <a:srgbClr val="003399"/>
              </a:solidFill>
            </c:spPr>
          </c:dPt>
          <c:dLbls>
            <c:dLbl>
              <c:idx val="1"/>
              <c:layout>
                <c:manualLayout>
                  <c:x val="0"/>
                  <c:y val="-4.1666666666666664E-2"/>
                </c:manualLayout>
              </c:layout>
              <c:spPr/>
              <c:txPr>
                <a:bodyPr/>
                <a:lstStyle/>
                <a:p>
                  <a:pPr>
                    <a:defRPr>
                      <a:solidFill>
                        <a:schemeClr val="tx1"/>
                      </a:solidFill>
                    </a:defRPr>
                  </a:pPr>
                  <a:endParaRPr lang="ru-RU"/>
                </a:p>
              </c:txPr>
              <c:showVal val="1"/>
            </c:dLbl>
            <c:txPr>
              <a:bodyPr/>
              <a:lstStyle/>
              <a:p>
                <a:pPr>
                  <a:defRPr>
                    <a:solidFill>
                      <a:schemeClr val="bg1"/>
                    </a:solidFill>
                  </a:defRPr>
                </a:pPr>
                <a:endParaRPr lang="ru-RU"/>
              </a:p>
            </c:txPr>
            <c:showVal val="1"/>
          </c:dLbls>
          <c:cat>
            <c:strRef>
              <c:f>'EBITDA and Net Profit'!$K$2:$K$6</c:f>
              <c:strCache>
                <c:ptCount val="5"/>
                <c:pt idx="0">
                  <c:v>Прибыль от операционной деятельности</c:v>
                </c:pt>
                <c:pt idx="1">
                  <c:v>Финансовые доходы</c:v>
                </c:pt>
                <c:pt idx="2">
                  <c:v>Финансовые расходы</c:v>
                </c:pt>
                <c:pt idx="3">
                  <c:v>Расходы по налогу на прибыль</c:v>
                </c:pt>
                <c:pt idx="4">
                  <c:v>Прибыль за год</c:v>
                </c:pt>
              </c:strCache>
            </c:strRef>
          </c:cat>
          <c:val>
            <c:numRef>
              <c:f>'EBITDA and Net Profit'!$M$2:$M$6</c:f>
              <c:numCache>
                <c:formatCode>\+#,##0;;</c:formatCode>
                <c:ptCount val="5"/>
                <c:pt idx="0" formatCode="#,##0">
                  <c:v>3302.2179999999998</c:v>
                </c:pt>
                <c:pt idx="1">
                  <c:v>107.792</c:v>
                </c:pt>
                <c:pt idx="2">
                  <c:v>0</c:v>
                </c:pt>
                <c:pt idx="3">
                  <c:v>0</c:v>
                </c:pt>
                <c:pt idx="4" formatCode="#,##0">
                  <c:v>2203.6129999999998</c:v>
                </c:pt>
              </c:numCache>
            </c:numRef>
          </c:val>
        </c:ser>
        <c:ser>
          <c:idx val="2"/>
          <c:order val="2"/>
          <c:spPr>
            <a:solidFill>
              <a:srgbClr val="0066FF"/>
            </a:solidFill>
          </c:spPr>
          <c:dLbls>
            <c:txPr>
              <a:bodyPr/>
              <a:lstStyle/>
              <a:p>
                <a:pPr>
                  <a:defRPr>
                    <a:solidFill>
                      <a:schemeClr val="bg1"/>
                    </a:solidFill>
                  </a:defRPr>
                </a:pPr>
                <a:endParaRPr lang="ru-RU"/>
              </a:p>
            </c:txPr>
            <c:showVal val="1"/>
          </c:dLbls>
          <c:cat>
            <c:strRef>
              <c:f>'EBITDA and Net Profit'!$K$2:$K$6</c:f>
              <c:strCache>
                <c:ptCount val="5"/>
                <c:pt idx="0">
                  <c:v>Прибыль от операционной деятельности</c:v>
                </c:pt>
                <c:pt idx="1">
                  <c:v>Финансовые доходы</c:v>
                </c:pt>
                <c:pt idx="2">
                  <c:v>Финансовые расходы</c:v>
                </c:pt>
                <c:pt idx="3">
                  <c:v>Расходы по налогу на прибыль</c:v>
                </c:pt>
                <c:pt idx="4">
                  <c:v>Прибыль за год</c:v>
                </c:pt>
              </c:strCache>
            </c:strRef>
          </c:cat>
          <c:val>
            <c:numRef>
              <c:f>'EBITDA and Net Profit'!$N$2:$N$6</c:f>
              <c:numCache>
                <c:formatCode>\-#,##0;;</c:formatCode>
                <c:ptCount val="5"/>
                <c:pt idx="0">
                  <c:v>0</c:v>
                </c:pt>
                <c:pt idx="1">
                  <c:v>0</c:v>
                </c:pt>
                <c:pt idx="2">
                  <c:v>565.87099999999998</c:v>
                </c:pt>
                <c:pt idx="3">
                  <c:v>640.52599999999939</c:v>
                </c:pt>
              </c:numCache>
            </c:numRef>
          </c:val>
        </c:ser>
        <c:gapWidth val="0"/>
        <c:overlap val="100"/>
        <c:axId val="151340928"/>
        <c:axId val="151342464"/>
      </c:barChart>
      <c:catAx>
        <c:axId val="151340928"/>
        <c:scaling>
          <c:orientation val="minMax"/>
        </c:scaling>
        <c:axPos val="b"/>
        <c:majorTickMark val="none"/>
        <c:tickLblPos val="nextTo"/>
        <c:crossAx val="151342464"/>
        <c:crosses val="autoZero"/>
        <c:auto val="1"/>
        <c:lblAlgn val="ctr"/>
        <c:lblOffset val="100"/>
      </c:catAx>
      <c:valAx>
        <c:axId val="151342464"/>
        <c:scaling>
          <c:orientation val="minMax"/>
        </c:scaling>
        <c:delete val="1"/>
        <c:axPos val="l"/>
        <c:numFmt formatCode="General" sourceLinked="1"/>
        <c:tickLblPos val="none"/>
        <c:crossAx val="151340928"/>
        <c:crosses val="autoZero"/>
        <c:crossBetween val="between"/>
      </c:valAx>
    </c:plotArea>
    <c:plotVisOnly val="1"/>
  </c:chart>
  <c:txPr>
    <a:bodyPr/>
    <a:lstStyle/>
    <a:p>
      <a:pPr>
        <a:defRPr>
          <a:latin typeface="Arial Narrow" pitchFamily="34" charset="0"/>
        </a:defRPr>
      </a:pPr>
      <a:endParaRPr lang="ru-RU"/>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plotArea>
      <c:layout>
        <c:manualLayout>
          <c:layoutTarget val="inner"/>
          <c:xMode val="edge"/>
          <c:yMode val="edge"/>
          <c:x val="2.125603864734301E-2"/>
          <c:y val="0"/>
          <c:w val="0.95748792270531358"/>
          <c:h val="0.77084098862643946"/>
        </c:manualLayout>
      </c:layout>
      <c:barChart>
        <c:barDir val="col"/>
        <c:grouping val="stacked"/>
        <c:ser>
          <c:idx val="0"/>
          <c:order val="0"/>
          <c:spPr>
            <a:noFill/>
            <a:ln>
              <a:noFill/>
            </a:ln>
          </c:spPr>
          <c:cat>
            <c:strRef>
              <c:f>'EBITDA and Net Profit'!$K$2:$K$6</c:f>
              <c:strCache>
                <c:ptCount val="5"/>
                <c:pt idx="0">
                  <c:v>Прибыль от операционной деятельности</c:v>
                </c:pt>
                <c:pt idx="1">
                  <c:v>Финансовые доходы</c:v>
                </c:pt>
                <c:pt idx="2">
                  <c:v>Финансовые расходы</c:v>
                </c:pt>
                <c:pt idx="3">
                  <c:v>Расходы по налогу на прибыль</c:v>
                </c:pt>
                <c:pt idx="4">
                  <c:v>Прибыль за год</c:v>
                </c:pt>
              </c:strCache>
            </c:strRef>
          </c:cat>
          <c:val>
            <c:numRef>
              <c:f>'EBITDA and Net Profit'!$L$2:$L$6</c:f>
              <c:numCache>
                <c:formatCode>#,##0</c:formatCode>
                <c:ptCount val="5"/>
                <c:pt idx="1">
                  <c:v>3309</c:v>
                </c:pt>
                <c:pt idx="2">
                  <c:v>2850.9209999999998</c:v>
                </c:pt>
                <c:pt idx="3">
                  <c:v>2208.9209999999998</c:v>
                </c:pt>
              </c:numCache>
            </c:numRef>
          </c:val>
        </c:ser>
        <c:ser>
          <c:idx val="1"/>
          <c:order val="1"/>
          <c:dPt>
            <c:idx val="0"/>
            <c:spPr>
              <a:solidFill>
                <a:srgbClr val="003399"/>
              </a:solidFill>
            </c:spPr>
          </c:dPt>
          <c:dPt>
            <c:idx val="1"/>
            <c:spPr>
              <a:solidFill>
                <a:srgbClr val="92D050"/>
              </a:solidFill>
            </c:spPr>
          </c:dPt>
          <c:dPt>
            <c:idx val="4"/>
            <c:spPr>
              <a:solidFill>
                <a:srgbClr val="003399"/>
              </a:solidFill>
            </c:spPr>
          </c:dPt>
          <c:dLbls>
            <c:dLbl>
              <c:idx val="1"/>
              <c:layout>
                <c:manualLayout>
                  <c:x val="0"/>
                  <c:y val="-4.1666666666666664E-2"/>
                </c:manualLayout>
              </c:layout>
              <c:spPr/>
              <c:txPr>
                <a:bodyPr/>
                <a:lstStyle/>
                <a:p>
                  <a:pPr>
                    <a:defRPr>
                      <a:solidFill>
                        <a:schemeClr val="tx1"/>
                      </a:solidFill>
                    </a:defRPr>
                  </a:pPr>
                  <a:endParaRPr lang="ru-RU"/>
                </a:p>
              </c:txPr>
              <c:showVal val="1"/>
            </c:dLbl>
            <c:txPr>
              <a:bodyPr/>
              <a:lstStyle/>
              <a:p>
                <a:pPr>
                  <a:defRPr>
                    <a:solidFill>
                      <a:schemeClr val="bg1"/>
                    </a:solidFill>
                  </a:defRPr>
                </a:pPr>
                <a:endParaRPr lang="ru-RU"/>
              </a:p>
            </c:txPr>
            <c:showVal val="1"/>
          </c:dLbls>
          <c:cat>
            <c:strRef>
              <c:f>'EBITDA and Net Profit'!$K$2:$K$6</c:f>
              <c:strCache>
                <c:ptCount val="5"/>
                <c:pt idx="0">
                  <c:v>Прибыль от операционной деятельности</c:v>
                </c:pt>
                <c:pt idx="1">
                  <c:v>Финансовые доходы</c:v>
                </c:pt>
                <c:pt idx="2">
                  <c:v>Финансовые расходы</c:v>
                </c:pt>
                <c:pt idx="3">
                  <c:v>Расходы по налогу на прибыль</c:v>
                </c:pt>
                <c:pt idx="4">
                  <c:v>Прибыль за год</c:v>
                </c:pt>
              </c:strCache>
            </c:strRef>
          </c:cat>
          <c:val>
            <c:numRef>
              <c:f>'EBITDA and Net Profit'!$M$2:$M$6</c:f>
              <c:numCache>
                <c:formatCode>\+#,##0;;</c:formatCode>
                <c:ptCount val="5"/>
                <c:pt idx="0" formatCode="#,##0">
                  <c:v>3309</c:v>
                </c:pt>
                <c:pt idx="1">
                  <c:v>107.792</c:v>
                </c:pt>
                <c:pt idx="2">
                  <c:v>0</c:v>
                </c:pt>
                <c:pt idx="3">
                  <c:v>0</c:v>
                </c:pt>
                <c:pt idx="4" formatCode="#,##0">
                  <c:v>2209</c:v>
                </c:pt>
              </c:numCache>
            </c:numRef>
          </c:val>
        </c:ser>
        <c:ser>
          <c:idx val="2"/>
          <c:order val="2"/>
          <c:spPr>
            <a:solidFill>
              <a:srgbClr val="0066FF"/>
            </a:solidFill>
          </c:spPr>
          <c:dLbls>
            <c:txPr>
              <a:bodyPr/>
              <a:lstStyle/>
              <a:p>
                <a:pPr>
                  <a:defRPr>
                    <a:solidFill>
                      <a:schemeClr val="bg1"/>
                    </a:solidFill>
                  </a:defRPr>
                </a:pPr>
                <a:endParaRPr lang="ru-RU"/>
              </a:p>
            </c:txPr>
            <c:showVal val="1"/>
          </c:dLbls>
          <c:cat>
            <c:strRef>
              <c:f>'EBITDA and Net Profit'!$K$2:$K$6</c:f>
              <c:strCache>
                <c:ptCount val="5"/>
                <c:pt idx="0">
                  <c:v>Прибыль от операционной деятельности</c:v>
                </c:pt>
                <c:pt idx="1">
                  <c:v>Финансовые доходы</c:v>
                </c:pt>
                <c:pt idx="2">
                  <c:v>Финансовые расходы</c:v>
                </c:pt>
                <c:pt idx="3">
                  <c:v>Расходы по налогу на прибыль</c:v>
                </c:pt>
                <c:pt idx="4">
                  <c:v>Прибыль за год</c:v>
                </c:pt>
              </c:strCache>
            </c:strRef>
          </c:cat>
          <c:val>
            <c:numRef>
              <c:f>'EBITDA and Net Profit'!$N$2:$N$6</c:f>
              <c:numCache>
                <c:formatCode>\-#,##0;;</c:formatCode>
                <c:ptCount val="5"/>
                <c:pt idx="0">
                  <c:v>0</c:v>
                </c:pt>
                <c:pt idx="1">
                  <c:v>0</c:v>
                </c:pt>
                <c:pt idx="2">
                  <c:v>565.87099999999998</c:v>
                </c:pt>
                <c:pt idx="3">
                  <c:v>642</c:v>
                </c:pt>
              </c:numCache>
            </c:numRef>
          </c:val>
        </c:ser>
        <c:gapWidth val="0"/>
        <c:overlap val="100"/>
        <c:axId val="180492544"/>
        <c:axId val="180498432"/>
      </c:barChart>
      <c:catAx>
        <c:axId val="180492544"/>
        <c:scaling>
          <c:orientation val="minMax"/>
        </c:scaling>
        <c:axPos val="b"/>
        <c:majorTickMark val="none"/>
        <c:tickLblPos val="nextTo"/>
        <c:crossAx val="180498432"/>
        <c:crosses val="autoZero"/>
        <c:auto val="1"/>
        <c:lblAlgn val="ctr"/>
        <c:lblOffset val="100"/>
      </c:catAx>
      <c:valAx>
        <c:axId val="180498432"/>
        <c:scaling>
          <c:orientation val="minMax"/>
        </c:scaling>
        <c:delete val="1"/>
        <c:axPos val="l"/>
        <c:numFmt formatCode="General" sourceLinked="1"/>
        <c:tickLblPos val="none"/>
        <c:crossAx val="180492544"/>
        <c:crosses val="autoZero"/>
        <c:crossBetween val="between"/>
      </c:valAx>
    </c:plotArea>
    <c:plotVisOnly val="1"/>
  </c:chart>
  <c:txPr>
    <a:bodyPr/>
    <a:lstStyle/>
    <a:p>
      <a:pPr>
        <a:defRPr>
          <a:latin typeface="Arial Narrow" pitchFamily="34" charset="0"/>
        </a:defRPr>
      </a:pPr>
      <a:endParaRPr lang="ru-RU"/>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4988" cy="511175"/>
          </a:xfrm>
          <a:prstGeom prst="rect">
            <a:avLst/>
          </a:prstGeom>
          <a:noFill/>
          <a:ln w="9525">
            <a:noFill/>
            <a:miter lim="800000"/>
            <a:headEnd/>
            <a:tailEnd/>
          </a:ln>
        </p:spPr>
        <p:txBody>
          <a:bodyPr vert="horz" wrap="square" lIns="97588" tIns="48797" rIns="97588" bIns="48797" numCol="1" anchor="t" anchorCtr="0" compatLnSpc="1">
            <a:prstTxWarp prst="textNoShape">
              <a:avLst/>
            </a:prstTxWarp>
          </a:bodyPr>
          <a:lstStyle>
            <a:lvl1pPr defTabSz="972317">
              <a:defRPr sz="1100">
                <a:solidFill>
                  <a:schemeClr val="tx1"/>
                </a:solidFill>
                <a:latin typeface="Arial" charset="0"/>
              </a:defRPr>
            </a:lvl1pPr>
          </a:lstStyle>
          <a:p>
            <a:pPr>
              <a:defRPr/>
            </a:pPr>
            <a:endParaRPr lang="en-US"/>
          </a:p>
        </p:txBody>
      </p:sp>
      <p:sp>
        <p:nvSpPr>
          <p:cNvPr id="140291" name="Rectangle 3"/>
          <p:cNvSpPr>
            <a:spLocks noGrp="1" noChangeArrowheads="1"/>
          </p:cNvSpPr>
          <p:nvPr>
            <p:ph type="dt" sz="quarter" idx="1"/>
          </p:nvPr>
        </p:nvSpPr>
        <p:spPr bwMode="auto">
          <a:xfrm>
            <a:off x="4022725" y="0"/>
            <a:ext cx="3074988" cy="511175"/>
          </a:xfrm>
          <a:prstGeom prst="rect">
            <a:avLst/>
          </a:prstGeom>
          <a:noFill/>
          <a:ln w="9525">
            <a:noFill/>
            <a:miter lim="800000"/>
            <a:headEnd/>
            <a:tailEnd/>
          </a:ln>
        </p:spPr>
        <p:txBody>
          <a:bodyPr vert="horz" wrap="square" lIns="97588" tIns="48797" rIns="97588" bIns="48797" numCol="1" anchor="t" anchorCtr="0" compatLnSpc="1">
            <a:prstTxWarp prst="textNoShape">
              <a:avLst/>
            </a:prstTxWarp>
          </a:bodyPr>
          <a:lstStyle>
            <a:lvl1pPr algn="r" defTabSz="972317">
              <a:defRPr sz="1100">
                <a:solidFill>
                  <a:schemeClr val="tx1"/>
                </a:solidFill>
                <a:latin typeface="Arial" charset="0"/>
              </a:defRPr>
            </a:lvl1pPr>
          </a:lstStyle>
          <a:p>
            <a:pPr>
              <a:defRPr/>
            </a:pPr>
            <a:endParaRPr lang="en-US"/>
          </a:p>
        </p:txBody>
      </p:sp>
      <p:sp>
        <p:nvSpPr>
          <p:cNvPr id="140292"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p:spPr>
        <p:txBody>
          <a:bodyPr vert="horz" wrap="square" lIns="97588" tIns="48797" rIns="97588" bIns="48797" numCol="1" anchor="b" anchorCtr="0" compatLnSpc="1">
            <a:prstTxWarp prst="textNoShape">
              <a:avLst/>
            </a:prstTxWarp>
          </a:bodyPr>
          <a:lstStyle>
            <a:lvl1pPr defTabSz="972317">
              <a:defRPr sz="1100">
                <a:solidFill>
                  <a:schemeClr val="tx1"/>
                </a:solidFill>
                <a:latin typeface="Arial" charset="0"/>
              </a:defRPr>
            </a:lvl1pPr>
          </a:lstStyle>
          <a:p>
            <a:pPr>
              <a:defRPr/>
            </a:pPr>
            <a:endParaRPr lang="en-US"/>
          </a:p>
        </p:txBody>
      </p:sp>
      <p:sp>
        <p:nvSpPr>
          <p:cNvPr id="140293" name="Rectangle 5"/>
          <p:cNvSpPr>
            <a:spLocks noGrp="1" noChangeArrowheads="1"/>
          </p:cNvSpPr>
          <p:nvPr>
            <p:ph type="sldNum" sz="quarter" idx="3"/>
          </p:nvPr>
        </p:nvSpPr>
        <p:spPr bwMode="auto">
          <a:xfrm>
            <a:off x="4022725" y="9721850"/>
            <a:ext cx="3074988" cy="511175"/>
          </a:xfrm>
          <a:prstGeom prst="rect">
            <a:avLst/>
          </a:prstGeom>
          <a:noFill/>
          <a:ln w="9525">
            <a:noFill/>
            <a:miter lim="800000"/>
            <a:headEnd/>
            <a:tailEnd/>
          </a:ln>
        </p:spPr>
        <p:txBody>
          <a:bodyPr vert="horz" wrap="square" lIns="97588" tIns="48797" rIns="97588" bIns="48797" numCol="1" anchor="b" anchorCtr="0" compatLnSpc="1">
            <a:prstTxWarp prst="textNoShape">
              <a:avLst/>
            </a:prstTxWarp>
          </a:bodyPr>
          <a:lstStyle>
            <a:lvl1pPr algn="r" defTabSz="972317">
              <a:defRPr sz="1100">
                <a:solidFill>
                  <a:schemeClr val="tx1"/>
                </a:solidFill>
                <a:latin typeface="Arial" charset="0"/>
              </a:defRPr>
            </a:lvl1pPr>
          </a:lstStyle>
          <a:p>
            <a:pPr>
              <a:defRPr/>
            </a:pPr>
            <a:fld id="{728DCDD9-A381-45A6-99C5-345770317ADD}"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4988" cy="511175"/>
          </a:xfrm>
          <a:prstGeom prst="rect">
            <a:avLst/>
          </a:prstGeom>
          <a:noFill/>
          <a:ln w="9525">
            <a:noFill/>
            <a:miter lim="800000"/>
            <a:headEnd/>
            <a:tailEnd/>
          </a:ln>
        </p:spPr>
        <p:txBody>
          <a:bodyPr vert="horz" wrap="square" lIns="102926" tIns="51466" rIns="102926" bIns="51466" numCol="1" anchor="t" anchorCtr="0" compatLnSpc="1">
            <a:prstTxWarp prst="textNoShape">
              <a:avLst/>
            </a:prstTxWarp>
          </a:bodyPr>
          <a:lstStyle>
            <a:lvl1pPr defTabSz="1029803">
              <a:defRPr sz="1400">
                <a:solidFill>
                  <a:schemeClr val="tx1"/>
                </a:solidFill>
                <a:latin typeface="Arial" charset="0"/>
              </a:defRPr>
            </a:lvl1pPr>
          </a:lstStyle>
          <a:p>
            <a:pPr>
              <a:defRPr/>
            </a:pPr>
            <a:endParaRPr lang="en-US"/>
          </a:p>
        </p:txBody>
      </p:sp>
      <p:sp>
        <p:nvSpPr>
          <p:cNvPr id="3075" name="Rectangle 3"/>
          <p:cNvSpPr>
            <a:spLocks noGrp="1" noChangeArrowheads="1"/>
          </p:cNvSpPr>
          <p:nvPr>
            <p:ph type="dt" idx="1"/>
          </p:nvPr>
        </p:nvSpPr>
        <p:spPr bwMode="auto">
          <a:xfrm>
            <a:off x="4022725" y="0"/>
            <a:ext cx="3074988" cy="511175"/>
          </a:xfrm>
          <a:prstGeom prst="rect">
            <a:avLst/>
          </a:prstGeom>
          <a:noFill/>
          <a:ln w="9525">
            <a:noFill/>
            <a:miter lim="800000"/>
            <a:headEnd/>
            <a:tailEnd/>
          </a:ln>
        </p:spPr>
        <p:txBody>
          <a:bodyPr vert="horz" wrap="square" lIns="102926" tIns="51466" rIns="102926" bIns="51466" numCol="1" anchor="t" anchorCtr="0" compatLnSpc="1">
            <a:prstTxWarp prst="textNoShape">
              <a:avLst/>
            </a:prstTxWarp>
          </a:bodyPr>
          <a:lstStyle>
            <a:lvl1pPr algn="r" defTabSz="1029803">
              <a:defRPr sz="1400">
                <a:solidFill>
                  <a:schemeClr val="tx1"/>
                </a:solidFill>
                <a:latin typeface="Arial" charset="0"/>
              </a:defRPr>
            </a:lvl1pPr>
          </a:lstStyle>
          <a:p>
            <a:pPr>
              <a:defRPr/>
            </a:pPr>
            <a:endParaRPr lang="en-US"/>
          </a:p>
        </p:txBody>
      </p:sp>
      <p:sp>
        <p:nvSpPr>
          <p:cNvPr id="4096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p:spPr>
        <p:txBody>
          <a:bodyPr vert="horz" wrap="square" lIns="102926" tIns="51466" rIns="102926" bIns="51466"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078"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p:spPr>
        <p:txBody>
          <a:bodyPr vert="horz" wrap="square" lIns="102926" tIns="51466" rIns="102926" bIns="51466" numCol="1" anchor="b" anchorCtr="0" compatLnSpc="1">
            <a:prstTxWarp prst="textNoShape">
              <a:avLst/>
            </a:prstTxWarp>
          </a:bodyPr>
          <a:lstStyle>
            <a:lvl1pPr defTabSz="1029803">
              <a:defRPr sz="1400">
                <a:solidFill>
                  <a:schemeClr val="tx1"/>
                </a:solidFill>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022725" y="9721850"/>
            <a:ext cx="3074988" cy="511175"/>
          </a:xfrm>
          <a:prstGeom prst="rect">
            <a:avLst/>
          </a:prstGeom>
          <a:noFill/>
          <a:ln w="9525">
            <a:noFill/>
            <a:miter lim="800000"/>
            <a:headEnd/>
            <a:tailEnd/>
          </a:ln>
        </p:spPr>
        <p:txBody>
          <a:bodyPr vert="horz" wrap="square" lIns="102926" tIns="51466" rIns="102926" bIns="51466" numCol="1" anchor="b" anchorCtr="0" compatLnSpc="1">
            <a:prstTxWarp prst="textNoShape">
              <a:avLst/>
            </a:prstTxWarp>
          </a:bodyPr>
          <a:lstStyle>
            <a:lvl1pPr algn="r" defTabSz="1029803">
              <a:defRPr sz="1400">
                <a:solidFill>
                  <a:schemeClr val="tx1"/>
                </a:solidFill>
                <a:latin typeface="Arial" charset="0"/>
              </a:defRPr>
            </a:lvl1pPr>
          </a:lstStyle>
          <a:p>
            <a:pPr>
              <a:defRPr/>
            </a:pPr>
            <a:fld id="{E915BF55-D888-4596-BCC2-8A9DDDE5C0A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p:cNvSpPr>
            <a:spLocks noGrp="1" noRot="1" noChangeAspect="1" noTextEdit="1"/>
          </p:cNvSpPr>
          <p:nvPr>
            <p:ph type="sldImg"/>
          </p:nvPr>
        </p:nvSpPr>
        <p:spPr>
          <a:ln/>
        </p:spPr>
      </p:sp>
      <p:sp>
        <p:nvSpPr>
          <p:cNvPr id="41987" name="Заметки 2"/>
          <p:cNvSpPr>
            <a:spLocks noGrp="1"/>
          </p:cNvSpPr>
          <p:nvPr>
            <p:ph type="body" idx="1"/>
          </p:nvPr>
        </p:nvSpPr>
        <p:spPr>
          <a:noFill/>
          <a:ln/>
        </p:spPr>
        <p:txBody>
          <a:bodyPr/>
          <a:lstStyle/>
          <a:p>
            <a:endParaRPr lang="en-US" smtClean="0"/>
          </a:p>
        </p:txBody>
      </p:sp>
      <p:sp>
        <p:nvSpPr>
          <p:cNvPr id="41988" name="Номер слайда 3"/>
          <p:cNvSpPr>
            <a:spLocks noGrp="1"/>
          </p:cNvSpPr>
          <p:nvPr>
            <p:ph type="sldNum" sz="quarter" idx="5"/>
          </p:nvPr>
        </p:nvSpPr>
        <p:spPr>
          <a:noFill/>
        </p:spPr>
        <p:txBody>
          <a:bodyPr/>
          <a:lstStyle/>
          <a:p>
            <a:pPr defTabSz="1028700"/>
            <a:fld id="{D4F65F6A-349D-4294-B036-43E29195340C}" type="slidenum">
              <a:rPr lang="ru-RU" smtClean="0"/>
              <a:pPr defTabSz="1028700"/>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1028700"/>
            <a:fld id="{764B2E2B-FB40-40F3-A0F7-1B3C60A2584F}" type="slidenum">
              <a:rPr lang="ru-RU" smtClean="0"/>
              <a:pPr defTabSz="1028700"/>
              <a:t>2</a:t>
            </a:fld>
            <a:endParaRPr lang="ru-RU"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r>
              <a:rPr lang="ru-RU" smtClean="0"/>
              <a:t>Большое спасибо за внимание! Надеемся, полученная Вами информация будет полезна. Вы также можете направить нам вопросы в письменном виде, на которые наши специалисты по взаимоотношениям с инвесторами ответят Вам.</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1"/>
          <p:cNvSpPr>
            <a:spLocks noGrp="1" noChangeArrowheads="1"/>
          </p:cNvSpPr>
          <p:nvPr>
            <p:ph type="sldNum" sz="quarter" idx="10"/>
          </p:nvPr>
        </p:nvSpPr>
        <p:spPr>
          <a:ln/>
        </p:spPr>
        <p:txBody>
          <a:bodyPr/>
          <a:lstStyle>
            <a:lvl1pPr>
              <a:defRPr/>
            </a:lvl1pPr>
          </a:lstStyle>
          <a:p>
            <a:pPr>
              <a:defRPr/>
            </a:pPr>
            <a:fld id="{E230796E-34A4-4DB9-BB08-2B2B5EB8CECA}" type="slidenum">
              <a:rPr lang="en-US"/>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sldNum" sz="quarter" idx="10"/>
          </p:nvPr>
        </p:nvSpPr>
        <p:spPr>
          <a:ln/>
        </p:spPr>
        <p:txBody>
          <a:bodyPr/>
          <a:lstStyle>
            <a:lvl1pPr>
              <a:defRPr/>
            </a:lvl1pPr>
          </a:lstStyle>
          <a:p>
            <a:pPr>
              <a:defRPr/>
            </a:pPr>
            <a:fld id="{C9223F02-02A7-4061-8A5E-E8C7348F497F}" type="slidenum">
              <a:rPr lang="en-US"/>
              <a:pPr>
                <a:defRPr/>
              </a:pPr>
              <a:t>‹#›</a:t>
            </a:fld>
            <a:endParaRPr lang="ru-RU"/>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63087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63087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A59B6A18-1C94-4FED-874D-63C4CC646C4B}" type="slidenum">
              <a:rPr lang="ru-RU"/>
              <a:pPr>
                <a:defRPr/>
              </a:pPr>
              <a:t>‹#›</a:t>
            </a:fld>
            <a:endParaRPr lang="ru-RU"/>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53FCAEE2-1D70-4E33-9A21-AD773EC397BD}" type="slidenum">
              <a:rPr lang="ru-RU"/>
              <a:pPr>
                <a:defRPr/>
              </a:pPr>
              <a:t>‹#›</a:t>
            </a:fld>
            <a:endParaRPr lang="ru-RU"/>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515315BE-C433-424B-A348-2384672CEA03}" type="slidenum">
              <a:rPr lang="ru-RU"/>
              <a:pPr>
                <a:defRPr/>
              </a:pPr>
              <a:t>‹#›</a:t>
            </a:fld>
            <a:endParaRPr lang="ru-RU"/>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2"/>
          <p:cNvSpPr>
            <a:spLocks noGrp="1" noChangeArrowheads="1"/>
          </p:cNvSpPr>
          <p:nvPr>
            <p:ph type="sldNum" sz="quarter" idx="10"/>
          </p:nvPr>
        </p:nvSpPr>
        <p:spPr>
          <a:ln/>
        </p:spPr>
        <p:txBody>
          <a:bodyPr/>
          <a:lstStyle>
            <a:lvl1pPr>
              <a:defRPr/>
            </a:lvl1pPr>
          </a:lstStyle>
          <a:p>
            <a:pPr>
              <a:defRPr/>
            </a:pPr>
            <a:fld id="{A35556D6-E46A-49F3-A4CC-A486EA63EC03}" type="slidenum">
              <a:rPr lang="ru-RU"/>
              <a:pPr>
                <a:defRPr/>
              </a:pPr>
              <a:t>‹#›</a:t>
            </a:fld>
            <a:endParaRPr lang="ru-RU"/>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2"/>
          <p:cNvSpPr>
            <a:spLocks noGrp="1" noChangeArrowheads="1"/>
          </p:cNvSpPr>
          <p:nvPr>
            <p:ph type="sldNum" sz="quarter" idx="10"/>
          </p:nvPr>
        </p:nvSpPr>
        <p:spPr>
          <a:ln/>
        </p:spPr>
        <p:txBody>
          <a:bodyPr/>
          <a:lstStyle>
            <a:lvl1pPr>
              <a:defRPr/>
            </a:lvl1pPr>
          </a:lstStyle>
          <a:p>
            <a:pPr>
              <a:defRPr/>
            </a:pPr>
            <a:fld id="{6E789F69-9617-46A9-BECF-09807BB15039}" type="slidenum">
              <a:rPr lang="ru-RU"/>
              <a:pPr>
                <a:defRPr/>
              </a:pPr>
              <a:t>‹#›</a:t>
            </a:fld>
            <a:endParaRPr lang="ru-RU"/>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2"/>
          <p:cNvSpPr>
            <a:spLocks noGrp="1" noChangeArrowheads="1"/>
          </p:cNvSpPr>
          <p:nvPr>
            <p:ph type="sldNum" sz="quarter" idx="10"/>
          </p:nvPr>
        </p:nvSpPr>
        <p:spPr>
          <a:ln/>
        </p:spPr>
        <p:txBody>
          <a:bodyPr/>
          <a:lstStyle>
            <a:lvl1pPr>
              <a:defRPr/>
            </a:lvl1pPr>
          </a:lstStyle>
          <a:p>
            <a:pPr>
              <a:defRPr/>
            </a:pPr>
            <a:fld id="{C9D97965-C76F-4F0E-BC49-A25C73CB9A30}" type="slidenum">
              <a:rPr lang="ru-RU"/>
              <a:pPr>
                <a:defRPr/>
              </a:pPr>
              <a:t>‹#›</a:t>
            </a:fld>
            <a:endParaRPr lang="ru-RU"/>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2"/>
          <p:cNvSpPr>
            <a:spLocks noGrp="1" noChangeArrowheads="1"/>
          </p:cNvSpPr>
          <p:nvPr>
            <p:ph type="sldNum" sz="quarter" idx="10"/>
          </p:nvPr>
        </p:nvSpPr>
        <p:spPr>
          <a:ln/>
        </p:spPr>
        <p:txBody>
          <a:bodyPr/>
          <a:lstStyle>
            <a:lvl1pPr>
              <a:defRPr/>
            </a:lvl1pPr>
          </a:lstStyle>
          <a:p>
            <a:pPr>
              <a:defRPr/>
            </a:pPr>
            <a:fld id="{618F9A86-EA2E-4BC3-93FF-8DACDBB79B81}" type="slidenum">
              <a:rPr lang="ru-RU"/>
              <a:pPr>
                <a:defRPr/>
              </a:pPr>
              <a:t>‹#›</a:t>
            </a:fld>
            <a:endParaRPr lang="ru-RU"/>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F0398634-E92D-4D48-8894-EAB13808FFF9}" type="slidenum">
              <a:rPr lang="ru-RU"/>
              <a:pPr>
                <a:defRPr/>
              </a:pPr>
              <a:t>‹#›</a:t>
            </a:fld>
            <a:endParaRPr lang="ru-RU"/>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40236B71-DEEA-4D92-96A6-5E7B1EFCF3CA}" type="slidenum">
              <a:rPr lang="ru-RU"/>
              <a:pPr>
                <a:defRPr/>
              </a:pPr>
              <a:t>‹#›</a:t>
            </a:fld>
            <a:endParaRPr lang="ru-RU"/>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2A22C328-AD5A-4F21-B9A4-CF7F67F9022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26082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26082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sldNum" sz="quarter" idx="10"/>
          </p:nvPr>
        </p:nvSpPr>
        <p:spPr>
          <a:ln/>
        </p:spPr>
        <p:txBody>
          <a:bodyPr/>
          <a:lstStyle>
            <a:lvl1pPr>
              <a:defRPr/>
            </a:lvl1pPr>
          </a:lstStyle>
          <a:p>
            <a:pPr>
              <a:defRPr/>
            </a:pPr>
            <a:fld id="{B7D02E28-7757-4E2F-BEF9-E25ED35DEF3C}" type="slidenum">
              <a:rPr lang="en-US"/>
              <a:pPr>
                <a:defRPr/>
              </a:pPr>
              <a:t>‹#›</a:t>
            </a:fld>
            <a:endParaRPr lang="ru-RU"/>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5F97708C-D008-4A35-871B-63180DA09BD7}" type="slidenum">
              <a:rPr lang="ru-RU"/>
              <a:pPr>
                <a:defRPr/>
              </a:pPr>
              <a:t>‹#›</a:t>
            </a:fld>
            <a:endParaRPr lang="ru-RU"/>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26082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26082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7AA5EC04-0F67-46BE-A070-FABCD326885E}" type="slidenum">
              <a:rPr lang="ru-RU"/>
              <a:pPr>
                <a:defRPr/>
              </a:pPr>
              <a:t>‹#›</a:t>
            </a:fld>
            <a:endParaRPr lang="ru-RU"/>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8"/>
          <p:cNvSpPr>
            <a:spLocks noGrp="1" noChangeArrowheads="1"/>
          </p:cNvSpPr>
          <p:nvPr>
            <p:ph type="sldNum" sz="quarter" idx="10"/>
          </p:nvPr>
        </p:nvSpPr>
        <p:spPr>
          <a:ln/>
        </p:spPr>
        <p:txBody>
          <a:bodyPr/>
          <a:lstStyle>
            <a:lvl1pPr>
              <a:defRPr/>
            </a:lvl1pPr>
          </a:lstStyle>
          <a:p>
            <a:pPr>
              <a:defRPr/>
            </a:pPr>
            <a:fld id="{14C3555C-3C98-4600-B71B-2CF36EA88001}"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8"/>
          <p:cNvSpPr>
            <a:spLocks noGrp="1" noChangeArrowheads="1"/>
          </p:cNvSpPr>
          <p:nvPr>
            <p:ph type="sldNum" sz="quarter" idx="10"/>
          </p:nvPr>
        </p:nvSpPr>
        <p:spPr>
          <a:ln/>
        </p:spPr>
        <p:txBody>
          <a:bodyPr/>
          <a:lstStyle>
            <a:lvl1pPr>
              <a:defRPr/>
            </a:lvl1pPr>
          </a:lstStyle>
          <a:p>
            <a:pPr>
              <a:defRPr/>
            </a:pPr>
            <a:fld id="{046D03BF-95E8-4B2E-9731-6597E7598FDA}" type="slidenum">
              <a:rPr lang="en-US"/>
              <a:pPr>
                <a:defRPr/>
              </a:pPr>
              <a:t>‹#›</a:t>
            </a:fld>
            <a:endParaRPr lang="en-U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8"/>
          <p:cNvSpPr>
            <a:spLocks noGrp="1" noChangeArrowheads="1"/>
          </p:cNvSpPr>
          <p:nvPr>
            <p:ph type="sldNum" sz="quarter" idx="10"/>
          </p:nvPr>
        </p:nvSpPr>
        <p:spPr>
          <a:ln/>
        </p:spPr>
        <p:txBody>
          <a:bodyPr/>
          <a:lstStyle>
            <a:lvl1pPr>
              <a:defRPr/>
            </a:lvl1pPr>
          </a:lstStyle>
          <a:p>
            <a:pPr>
              <a:defRPr/>
            </a:pPr>
            <a:fld id="{6009E4D7-93FC-4233-BF75-EB4C23CF3185}" type="slidenum">
              <a:rPr lang="en-US"/>
              <a:pPr>
                <a:defRPr/>
              </a:pPr>
              <a:t>‹#›</a:t>
            </a:fld>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8"/>
          <p:cNvSpPr>
            <a:spLocks noGrp="1" noChangeArrowheads="1"/>
          </p:cNvSpPr>
          <p:nvPr>
            <p:ph type="sldNum" sz="quarter" idx="10"/>
          </p:nvPr>
        </p:nvSpPr>
        <p:spPr>
          <a:ln/>
        </p:spPr>
        <p:txBody>
          <a:bodyPr/>
          <a:lstStyle>
            <a:lvl1pPr>
              <a:defRPr/>
            </a:lvl1pPr>
          </a:lstStyle>
          <a:p>
            <a:pPr>
              <a:defRPr/>
            </a:pPr>
            <a:fld id="{D8FFAF55-2D77-4FD8-9458-D26D51B3224C}" type="slidenum">
              <a:rPr lang="en-US"/>
              <a:pPr>
                <a:defRPr/>
              </a:pPr>
              <a:t>‹#›</a:t>
            </a:fld>
            <a:endParaRPr lang="en-US"/>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8"/>
          <p:cNvSpPr>
            <a:spLocks noGrp="1" noChangeArrowheads="1"/>
          </p:cNvSpPr>
          <p:nvPr>
            <p:ph type="sldNum" sz="quarter" idx="10"/>
          </p:nvPr>
        </p:nvSpPr>
        <p:spPr>
          <a:ln/>
        </p:spPr>
        <p:txBody>
          <a:bodyPr/>
          <a:lstStyle>
            <a:lvl1pPr>
              <a:defRPr/>
            </a:lvl1pPr>
          </a:lstStyle>
          <a:p>
            <a:pPr>
              <a:defRPr/>
            </a:pPr>
            <a:fld id="{12D11D77-EA13-4F9C-A6ED-8E7AA7CE8635}" type="slidenum">
              <a:rPr lang="en-US"/>
              <a:pPr>
                <a:defRPr/>
              </a:pPr>
              <a:t>‹#›</a:t>
            </a:fld>
            <a:endParaRPr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8"/>
          <p:cNvSpPr>
            <a:spLocks noGrp="1" noChangeArrowheads="1"/>
          </p:cNvSpPr>
          <p:nvPr>
            <p:ph type="sldNum" sz="quarter" idx="10"/>
          </p:nvPr>
        </p:nvSpPr>
        <p:spPr>
          <a:ln/>
        </p:spPr>
        <p:txBody>
          <a:bodyPr/>
          <a:lstStyle>
            <a:lvl1pPr>
              <a:defRPr/>
            </a:lvl1pPr>
          </a:lstStyle>
          <a:p>
            <a:pPr>
              <a:defRPr/>
            </a:pPr>
            <a:fld id="{B501A2C7-AFB2-40CA-A0FA-3D6DBB5D27D9}" type="slidenum">
              <a:rPr lang="en-US"/>
              <a:pPr>
                <a:defRPr/>
              </a:pPr>
              <a:t>‹#›</a:t>
            </a:fld>
            <a:endParaRPr lang="en-US"/>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8"/>
          <p:cNvSpPr>
            <a:spLocks noGrp="1" noChangeArrowheads="1"/>
          </p:cNvSpPr>
          <p:nvPr>
            <p:ph type="sldNum" sz="quarter" idx="10"/>
          </p:nvPr>
        </p:nvSpPr>
        <p:spPr>
          <a:ln/>
        </p:spPr>
        <p:txBody>
          <a:bodyPr/>
          <a:lstStyle>
            <a:lvl1pPr>
              <a:defRPr/>
            </a:lvl1pPr>
          </a:lstStyle>
          <a:p>
            <a:pPr>
              <a:defRPr/>
            </a:pPr>
            <a:fld id="{D58B03DA-A6C8-4B0D-A86A-BBA48C74FCF8}" type="slidenum">
              <a:rPr lang="en-US"/>
              <a:pPr>
                <a:defRPr/>
              </a:pPr>
              <a:t>‹#›</a:t>
            </a:fld>
            <a:endParaRPr lang="en-US"/>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8"/>
          <p:cNvSpPr>
            <a:spLocks noGrp="1" noChangeArrowheads="1"/>
          </p:cNvSpPr>
          <p:nvPr>
            <p:ph type="sldNum" sz="quarter" idx="10"/>
          </p:nvPr>
        </p:nvSpPr>
        <p:spPr>
          <a:ln/>
        </p:spPr>
        <p:txBody>
          <a:bodyPr/>
          <a:lstStyle>
            <a:lvl1pPr>
              <a:defRPr/>
            </a:lvl1pPr>
          </a:lstStyle>
          <a:p>
            <a:pPr>
              <a:defRPr/>
            </a:pPr>
            <a:fld id="{17FF88A9-C614-4C59-9FD9-64771CAEF17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9000" y="0"/>
            <a:ext cx="6985000" cy="100965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0" y="1079500"/>
            <a:ext cx="9144000" cy="1528763"/>
          </a:xfrm>
        </p:spPr>
        <p:txBody>
          <a:bodyPr/>
          <a:lstStyle/>
          <a:p>
            <a:pPr lvl="0"/>
            <a:endParaRPr lang="ru-RU" noProof="0" smtClean="0"/>
          </a:p>
        </p:txBody>
      </p:sp>
      <p:sp>
        <p:nvSpPr>
          <p:cNvPr id="4" name="Rectangle 11"/>
          <p:cNvSpPr>
            <a:spLocks noGrp="1" noChangeArrowheads="1"/>
          </p:cNvSpPr>
          <p:nvPr>
            <p:ph type="sldNum" sz="quarter" idx="10"/>
          </p:nvPr>
        </p:nvSpPr>
        <p:spPr>
          <a:ln/>
        </p:spPr>
        <p:txBody>
          <a:bodyPr/>
          <a:lstStyle>
            <a:lvl1pPr>
              <a:defRPr/>
            </a:lvl1pPr>
          </a:lstStyle>
          <a:p>
            <a:pPr>
              <a:defRPr/>
            </a:pPr>
            <a:fld id="{B0F3FCF6-CCEF-4E7B-9ACE-A4EF5BA1848B}" type="slidenum">
              <a:rPr lang="en-US"/>
              <a:pPr>
                <a:defRPr/>
              </a:pPr>
              <a:t>‹#›</a:t>
            </a:fld>
            <a:endParaRPr lang="ru-RU"/>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8"/>
          <p:cNvSpPr>
            <a:spLocks noGrp="1" noChangeArrowheads="1"/>
          </p:cNvSpPr>
          <p:nvPr>
            <p:ph type="sldNum" sz="quarter" idx="10"/>
          </p:nvPr>
        </p:nvSpPr>
        <p:spPr>
          <a:ln/>
        </p:spPr>
        <p:txBody>
          <a:bodyPr/>
          <a:lstStyle>
            <a:lvl1pPr>
              <a:defRPr/>
            </a:lvl1pPr>
          </a:lstStyle>
          <a:p>
            <a:pPr>
              <a:defRPr/>
            </a:pPr>
            <a:fld id="{B31C0602-5E54-40C8-9116-30ADA54AB2AF}" type="slidenum">
              <a:rPr lang="en-US"/>
              <a:pPr>
                <a:defRPr/>
              </a:pPr>
              <a:t>‹#›</a:t>
            </a:fld>
            <a:endParaRPr lang="en-US"/>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8"/>
          <p:cNvSpPr>
            <a:spLocks noGrp="1" noChangeArrowheads="1"/>
          </p:cNvSpPr>
          <p:nvPr>
            <p:ph type="sldNum" sz="quarter" idx="10"/>
          </p:nvPr>
        </p:nvSpPr>
        <p:spPr>
          <a:ln/>
        </p:spPr>
        <p:txBody>
          <a:bodyPr/>
          <a:lstStyle>
            <a:lvl1pPr>
              <a:defRPr/>
            </a:lvl1pPr>
          </a:lstStyle>
          <a:p>
            <a:pPr>
              <a:defRPr/>
            </a:pPr>
            <a:fld id="{77E0A4C3-A246-48A3-A003-3C5E7451AA77}" type="slidenum">
              <a:rPr lang="en-US"/>
              <a:pPr>
                <a:defRPr/>
              </a:pPr>
              <a:t>‹#›</a:t>
            </a:fld>
            <a:endParaRPr lang="en-US"/>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0"/>
            <a:ext cx="2171700" cy="61261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0"/>
            <a:ext cx="6362700" cy="61261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8"/>
          <p:cNvSpPr>
            <a:spLocks noGrp="1" noChangeArrowheads="1"/>
          </p:cNvSpPr>
          <p:nvPr>
            <p:ph type="sldNum" sz="quarter" idx="10"/>
          </p:nvPr>
        </p:nvSpPr>
        <p:spPr>
          <a:ln/>
        </p:spPr>
        <p:txBody>
          <a:bodyPr/>
          <a:lstStyle>
            <a:lvl1pPr>
              <a:defRPr/>
            </a:lvl1pPr>
          </a:lstStyle>
          <a:p>
            <a:pPr>
              <a:defRPr/>
            </a:pPr>
            <a:fld id="{97BF805A-9E2A-43BC-BB99-BF9372CB9250}"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9000" y="0"/>
            <a:ext cx="6985000" cy="100965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a:prstGeom prst="rect">
            <a:avLst/>
          </a:prstGeom>
        </p:spPr>
        <p:txBody>
          <a:bodyPr/>
          <a:lstStyle/>
          <a:p>
            <a:pPr lvl="0"/>
            <a:endParaRPr lang="ru-RU" noProof="0" smtClean="0"/>
          </a:p>
        </p:txBody>
      </p:sp>
      <p:sp>
        <p:nvSpPr>
          <p:cNvPr id="4" name="Rectangle 18"/>
          <p:cNvSpPr>
            <a:spLocks noGrp="1" noChangeArrowheads="1"/>
          </p:cNvSpPr>
          <p:nvPr>
            <p:ph type="sldNum" sz="quarter" idx="10"/>
          </p:nvPr>
        </p:nvSpPr>
        <p:spPr>
          <a:ln/>
        </p:spPr>
        <p:txBody>
          <a:bodyPr/>
          <a:lstStyle>
            <a:lvl1pPr>
              <a:defRPr/>
            </a:lvl1pPr>
          </a:lstStyle>
          <a:p>
            <a:pPr>
              <a:defRPr/>
            </a:pPr>
            <a:fld id="{EF2A396D-D990-4812-8ACF-B37CD9185C0F}"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0C457A9F-9D43-496B-A052-929F2BEEF985}" type="slidenum">
              <a:rPr lang="ru-RU"/>
              <a:pPr>
                <a:defRPr/>
              </a:pPr>
              <a:t>‹#›</a:t>
            </a:fld>
            <a:endParaRPr lang="ru-RU"/>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8AADDCEA-A8F7-4CB9-BA80-255EA1C55AF2}" type="slidenum">
              <a:rPr lang="ru-RU"/>
              <a:pPr>
                <a:defRPr/>
              </a:pPr>
              <a:t>‹#›</a:t>
            </a:fld>
            <a:endParaRPr lang="ru-RU"/>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2"/>
          <p:cNvSpPr>
            <a:spLocks noGrp="1" noChangeArrowheads="1"/>
          </p:cNvSpPr>
          <p:nvPr>
            <p:ph type="sldNum" sz="quarter" idx="10"/>
          </p:nvPr>
        </p:nvSpPr>
        <p:spPr>
          <a:ln/>
        </p:spPr>
        <p:txBody>
          <a:bodyPr/>
          <a:lstStyle>
            <a:lvl1pPr>
              <a:defRPr/>
            </a:lvl1pPr>
          </a:lstStyle>
          <a:p>
            <a:pPr>
              <a:defRPr/>
            </a:pPr>
            <a:fld id="{F1D469B5-A474-4565-B7CB-4AD9629EDAAE}" type="slidenum">
              <a:rPr lang="ru-RU"/>
              <a:pPr>
                <a:defRPr/>
              </a:pPr>
              <a:t>‹#›</a:t>
            </a:fld>
            <a:endParaRPr lang="ru-RU"/>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0" y="1082675"/>
            <a:ext cx="892175"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1044575" y="1082675"/>
            <a:ext cx="892175"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2"/>
          <p:cNvSpPr>
            <a:spLocks noGrp="1" noChangeArrowheads="1"/>
          </p:cNvSpPr>
          <p:nvPr>
            <p:ph type="sldNum" sz="quarter" idx="10"/>
          </p:nvPr>
        </p:nvSpPr>
        <p:spPr>
          <a:ln/>
        </p:spPr>
        <p:txBody>
          <a:bodyPr/>
          <a:lstStyle>
            <a:lvl1pPr>
              <a:defRPr/>
            </a:lvl1pPr>
          </a:lstStyle>
          <a:p>
            <a:pPr>
              <a:defRPr/>
            </a:pPr>
            <a:fld id="{E7366B36-EEC2-4A8E-8FFB-C88242CFEC16}" type="slidenum">
              <a:rPr lang="ru-RU"/>
              <a:pPr>
                <a:defRPr/>
              </a:pPr>
              <a:t>‹#›</a:t>
            </a:fld>
            <a:endParaRPr lang="ru-RU"/>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2"/>
          <p:cNvSpPr>
            <a:spLocks noGrp="1" noChangeArrowheads="1"/>
          </p:cNvSpPr>
          <p:nvPr>
            <p:ph type="sldNum" sz="quarter" idx="10"/>
          </p:nvPr>
        </p:nvSpPr>
        <p:spPr>
          <a:ln/>
        </p:spPr>
        <p:txBody>
          <a:bodyPr/>
          <a:lstStyle>
            <a:lvl1pPr>
              <a:defRPr/>
            </a:lvl1pPr>
          </a:lstStyle>
          <a:p>
            <a:pPr>
              <a:defRPr/>
            </a:pPr>
            <a:fld id="{2B32BE11-C0DB-4A3C-AAEE-6A2923C833D2}" type="slidenum">
              <a:rPr lang="ru-RU"/>
              <a:pPr>
                <a:defRPr/>
              </a:pPr>
              <a:t>‹#›</a:t>
            </a:fld>
            <a:endParaRPr lang="ru-RU"/>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2"/>
          <p:cNvSpPr>
            <a:spLocks noGrp="1" noChangeArrowheads="1"/>
          </p:cNvSpPr>
          <p:nvPr>
            <p:ph type="sldNum" sz="quarter" idx="10"/>
          </p:nvPr>
        </p:nvSpPr>
        <p:spPr>
          <a:ln/>
        </p:spPr>
        <p:txBody>
          <a:bodyPr/>
          <a:lstStyle>
            <a:lvl1pPr>
              <a:defRPr/>
            </a:lvl1pPr>
          </a:lstStyle>
          <a:p>
            <a:pPr>
              <a:defRPr/>
            </a:pPr>
            <a:fld id="{604C4D9F-7EDE-48CA-B61E-35522BB20FEB}"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2A039769-379A-48C1-BA0B-75EDCDE0BEC5}" type="slidenum">
              <a:rPr lang="ru-RU"/>
              <a:pPr>
                <a:defRPr/>
              </a:pPr>
              <a:t>‹#›</a:t>
            </a:fld>
            <a:endParaRPr lang="ru-RU"/>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26864F33-B4B6-4701-AF99-B9E70538DF3A}" type="slidenum">
              <a:rPr lang="ru-RU"/>
              <a:pPr>
                <a:defRPr/>
              </a:pPr>
              <a:t>‹#›</a:t>
            </a:fld>
            <a:endParaRPr lang="ru-RU"/>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69F78E38-7D83-4AD2-B16A-093906BBE131}" type="slidenum">
              <a:rPr lang="ru-RU"/>
              <a:pPr>
                <a:defRPr/>
              </a:pPr>
              <a:t>‹#›</a:t>
            </a:fld>
            <a:endParaRPr lang="ru-RU"/>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5235DB6D-6767-4F98-9EB0-5CD4A1B7CA20}" type="slidenum">
              <a:rPr lang="ru-RU"/>
              <a:pPr>
                <a:defRPr/>
              </a:pPr>
              <a:t>‹#›</a:t>
            </a:fld>
            <a:endParaRPr lang="ru-RU"/>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E0703178-D4F0-47ED-A382-AEF726BAEF81}" type="slidenum">
              <a:rPr lang="ru-RU"/>
              <a:pPr>
                <a:defRPr/>
              </a:pPr>
              <a:t>‹#›</a:t>
            </a:fld>
            <a:endParaRPr lang="ru-RU"/>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63087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63087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B046CEEF-B088-49D7-9FEA-C93D0C9D7080}" type="slidenum">
              <a:rPr lang="ru-RU"/>
              <a:pPr>
                <a:defRPr/>
              </a:pPr>
              <a:t>‹#›</a:t>
            </a:fld>
            <a:endParaRPr lang="ru-RU"/>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9023AF8D-AAE9-4E17-91A5-06840B5F441B}" type="slidenum">
              <a:rPr lang="ru-RU"/>
              <a:pPr>
                <a:defRPr/>
              </a:pPr>
              <a:t>‹#›</a:t>
            </a:fld>
            <a:endParaRPr lang="ru-RU"/>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0"/>
            <a:ext cx="2171700" cy="61261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0"/>
            <a:ext cx="6362700" cy="61261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5"/>
          <p:cNvSpPr>
            <a:spLocks noGrp="1" noChangeArrowheads="1"/>
          </p:cNvSpPr>
          <p:nvPr>
            <p:ph type="sldNum" sz="quarter" idx="10"/>
          </p:nvPr>
        </p:nvSpPr>
        <p:spPr>
          <a:ln/>
        </p:spPr>
        <p:txBody>
          <a:bodyPr/>
          <a:lstStyle>
            <a:lvl1pPr>
              <a:defRPr/>
            </a:lvl1pPr>
          </a:lstStyle>
          <a:p>
            <a:pPr>
              <a:defRPr/>
            </a:pPr>
            <a:fld id="{14ECA35D-78F5-4D29-AF9E-05559A060009}" type="slidenum">
              <a:rPr lang="en-US"/>
              <a:pPr>
                <a:defRPr/>
              </a:pPr>
              <a:t>‹#›</a:t>
            </a:fld>
            <a:endParaRPr lang="en-US"/>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
          <p:cNvSpPr>
            <a:spLocks noGrp="1" noChangeArrowheads="1"/>
          </p:cNvSpPr>
          <p:nvPr>
            <p:ph type="sldNum" sz="quarter" idx="10"/>
          </p:nvPr>
        </p:nvSpPr>
        <p:spPr>
          <a:ln/>
        </p:spPr>
        <p:txBody>
          <a:bodyPr/>
          <a:lstStyle>
            <a:lvl1pPr>
              <a:defRPr/>
            </a:lvl1pPr>
          </a:lstStyle>
          <a:p>
            <a:pPr>
              <a:defRPr/>
            </a:pPr>
            <a:fld id="{6081D55D-13C0-4BB3-988C-1A4DB39AFF61}" type="slidenum">
              <a:rPr lang="en-US"/>
              <a:pPr>
                <a:defRPr/>
              </a:pPr>
              <a:t>‹#›</a:t>
            </a:fld>
            <a:endParaRPr lang="en-US"/>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5"/>
          <p:cNvSpPr>
            <a:spLocks noGrp="1" noChangeArrowheads="1"/>
          </p:cNvSpPr>
          <p:nvPr>
            <p:ph type="sldNum" sz="quarter" idx="10"/>
          </p:nvPr>
        </p:nvSpPr>
        <p:spPr>
          <a:ln/>
        </p:spPr>
        <p:txBody>
          <a:bodyPr/>
          <a:lstStyle>
            <a:lvl1pPr>
              <a:defRPr/>
            </a:lvl1pPr>
          </a:lstStyle>
          <a:p>
            <a:pPr>
              <a:defRPr/>
            </a:pPr>
            <a:fld id="{456D653A-C2AA-49E6-8410-452872F962FA}" type="slidenum">
              <a:rPr lang="en-US"/>
              <a:pPr>
                <a:defRPr/>
              </a:pPr>
              <a:t>‹#›</a:t>
            </a:fld>
            <a:endParaRPr lang="en-US"/>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
          <p:cNvSpPr>
            <a:spLocks noGrp="1" noChangeArrowheads="1"/>
          </p:cNvSpPr>
          <p:nvPr>
            <p:ph type="sldNum" sz="quarter" idx="10"/>
          </p:nvPr>
        </p:nvSpPr>
        <p:spPr>
          <a:ln/>
        </p:spPr>
        <p:txBody>
          <a:bodyPr/>
          <a:lstStyle>
            <a:lvl1pPr>
              <a:defRPr/>
            </a:lvl1pPr>
          </a:lstStyle>
          <a:p>
            <a:pPr>
              <a:defRPr/>
            </a:pPr>
            <a:fld id="{0102E4C6-6328-48AC-A878-E283F79B922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3"/>
          <p:cNvSpPr>
            <a:spLocks noGrp="1" noChangeArrowheads="1"/>
          </p:cNvSpPr>
          <p:nvPr>
            <p:ph type="sldNum" sz="quarter" idx="10"/>
          </p:nvPr>
        </p:nvSpPr>
        <p:spPr>
          <a:ln/>
        </p:spPr>
        <p:txBody>
          <a:bodyPr/>
          <a:lstStyle>
            <a:lvl1pPr>
              <a:defRPr/>
            </a:lvl1pPr>
          </a:lstStyle>
          <a:p>
            <a:pPr>
              <a:defRPr/>
            </a:pPr>
            <a:fld id="{7C6AC740-4429-4947-AD5B-C1248C05A51F}" type="slidenum">
              <a:rPr lang="ru-RU"/>
              <a:pPr>
                <a:defRPr/>
              </a:pPr>
              <a:t>‹#›</a:t>
            </a:fld>
            <a:endParaRPr lang="ru-RU"/>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5"/>
          <p:cNvSpPr>
            <a:spLocks noGrp="1" noChangeArrowheads="1"/>
          </p:cNvSpPr>
          <p:nvPr>
            <p:ph type="sldNum" sz="quarter" idx="10"/>
          </p:nvPr>
        </p:nvSpPr>
        <p:spPr>
          <a:ln/>
        </p:spPr>
        <p:txBody>
          <a:bodyPr/>
          <a:lstStyle>
            <a:lvl1pPr>
              <a:defRPr/>
            </a:lvl1pPr>
          </a:lstStyle>
          <a:p>
            <a:pPr>
              <a:defRPr/>
            </a:pPr>
            <a:fld id="{463E5D22-08EA-43CA-A497-974687307E9B}" type="slidenum">
              <a:rPr lang="en-US"/>
              <a:pPr>
                <a:defRPr/>
              </a:pPr>
              <a:t>‹#›</a:t>
            </a:fld>
            <a:endParaRPr lang="en-US"/>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5"/>
          <p:cNvSpPr>
            <a:spLocks noGrp="1" noChangeArrowheads="1"/>
          </p:cNvSpPr>
          <p:nvPr>
            <p:ph type="sldNum" sz="quarter" idx="10"/>
          </p:nvPr>
        </p:nvSpPr>
        <p:spPr>
          <a:ln/>
        </p:spPr>
        <p:txBody>
          <a:bodyPr/>
          <a:lstStyle>
            <a:lvl1pPr>
              <a:defRPr/>
            </a:lvl1pPr>
          </a:lstStyle>
          <a:p>
            <a:pPr>
              <a:defRPr/>
            </a:pPr>
            <a:fld id="{CF92E1E5-5F7D-4783-9EC8-63393E40B899}" type="slidenum">
              <a:rPr lang="en-US"/>
              <a:pPr>
                <a:defRPr/>
              </a:pPr>
              <a:t>‹#›</a:t>
            </a:fld>
            <a:endParaRPr lang="en-US"/>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39120938-C92F-425D-8DE8-88C72ACC7284}" type="slidenum">
              <a:rPr lang="en-US"/>
              <a:pPr>
                <a:defRPr/>
              </a:pPr>
              <a:t>‹#›</a:t>
            </a:fld>
            <a:endParaRPr lang="en-US"/>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
          <p:cNvSpPr>
            <a:spLocks noGrp="1" noChangeArrowheads="1"/>
          </p:cNvSpPr>
          <p:nvPr>
            <p:ph type="sldNum" sz="quarter" idx="10"/>
          </p:nvPr>
        </p:nvSpPr>
        <p:spPr>
          <a:ln/>
        </p:spPr>
        <p:txBody>
          <a:bodyPr/>
          <a:lstStyle>
            <a:lvl1pPr>
              <a:defRPr/>
            </a:lvl1pPr>
          </a:lstStyle>
          <a:p>
            <a:pPr>
              <a:defRPr/>
            </a:pPr>
            <a:fld id="{C24C71FD-CE67-45A4-8BC3-B22D2DF35550}" type="slidenum">
              <a:rPr lang="en-US"/>
              <a:pPr>
                <a:defRPr/>
              </a:pPr>
              <a:t>‹#›</a:t>
            </a:fld>
            <a:endParaRPr lang="en-US"/>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
          <p:cNvSpPr>
            <a:spLocks noGrp="1" noChangeArrowheads="1"/>
          </p:cNvSpPr>
          <p:nvPr>
            <p:ph type="sldNum" sz="quarter" idx="10"/>
          </p:nvPr>
        </p:nvSpPr>
        <p:spPr>
          <a:ln/>
        </p:spPr>
        <p:txBody>
          <a:bodyPr/>
          <a:lstStyle>
            <a:lvl1pPr>
              <a:defRPr/>
            </a:lvl1pPr>
          </a:lstStyle>
          <a:p>
            <a:pPr>
              <a:defRPr/>
            </a:pPr>
            <a:fld id="{2BF916A7-9280-4260-9F06-0A1782247FFC}" type="slidenum">
              <a:rPr lang="en-US"/>
              <a:pPr>
                <a:defRPr/>
              </a:pPr>
              <a:t>‹#›</a:t>
            </a:fld>
            <a:endParaRPr lang="en-US"/>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
          <p:cNvSpPr>
            <a:spLocks noGrp="1" noChangeArrowheads="1"/>
          </p:cNvSpPr>
          <p:nvPr>
            <p:ph type="sldNum" sz="quarter" idx="10"/>
          </p:nvPr>
        </p:nvSpPr>
        <p:spPr>
          <a:ln/>
        </p:spPr>
        <p:txBody>
          <a:bodyPr/>
          <a:lstStyle>
            <a:lvl1pPr>
              <a:defRPr/>
            </a:lvl1pPr>
          </a:lstStyle>
          <a:p>
            <a:pPr>
              <a:defRPr/>
            </a:pPr>
            <a:fld id="{6859F012-F5A1-4128-94FA-02676ECA68FD}" type="slidenum">
              <a:rPr lang="en-US"/>
              <a:pPr>
                <a:defRPr/>
              </a:pPr>
              <a:t>‹#›</a:t>
            </a:fld>
            <a:endParaRPr lang="en-US"/>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0"/>
            <a:ext cx="2171700" cy="61261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0"/>
            <a:ext cx="6362700" cy="61261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
          <p:cNvSpPr>
            <a:spLocks noGrp="1" noChangeArrowheads="1"/>
          </p:cNvSpPr>
          <p:nvPr>
            <p:ph type="sldNum" sz="quarter" idx="10"/>
          </p:nvPr>
        </p:nvSpPr>
        <p:spPr>
          <a:ln/>
        </p:spPr>
        <p:txBody>
          <a:bodyPr/>
          <a:lstStyle>
            <a:lvl1pPr>
              <a:defRPr/>
            </a:lvl1pPr>
          </a:lstStyle>
          <a:p>
            <a:pPr>
              <a:defRPr/>
            </a:pPr>
            <a:fld id="{D9572E18-211A-4A9D-8E90-E3878A9863D5}" type="slidenum">
              <a:rPr lang="en-US"/>
              <a:pPr>
                <a:defRPr/>
              </a:pPr>
              <a:t>‹#›</a:t>
            </a:fld>
            <a:endParaRPr lang="en-US"/>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3"/>
          <p:cNvSpPr>
            <a:spLocks noGrp="1" noChangeArrowheads="1"/>
          </p:cNvSpPr>
          <p:nvPr>
            <p:ph type="sldNum" sz="quarter" idx="10"/>
          </p:nvPr>
        </p:nvSpPr>
        <p:spPr>
          <a:ln/>
        </p:spPr>
        <p:txBody>
          <a:bodyPr/>
          <a:lstStyle>
            <a:lvl1pPr>
              <a:defRPr/>
            </a:lvl1pPr>
          </a:lstStyle>
          <a:p>
            <a:pPr>
              <a:defRPr/>
            </a:pPr>
            <a:fld id="{1BAEACC5-7218-4279-BA64-BD84768287D3}" type="slidenum">
              <a:rPr lang="ru-RU"/>
              <a:pPr>
                <a:defRPr/>
              </a:pPr>
              <a:t>‹#›</a:t>
            </a:fld>
            <a:endParaRPr lang="ru-RU"/>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0"/>
            <a:ext cx="2171700" cy="61261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0"/>
            <a:ext cx="6362700" cy="61261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4"/>
          <p:cNvSpPr>
            <a:spLocks noGrp="1" noChangeArrowheads="1"/>
          </p:cNvSpPr>
          <p:nvPr>
            <p:ph type="sldNum" sz="quarter" idx="10"/>
          </p:nvPr>
        </p:nvSpPr>
        <p:spPr>
          <a:xfrm>
            <a:off x="363538" y="6362700"/>
            <a:ext cx="1487487" cy="476250"/>
          </a:xfrm>
          <a:prstGeom prst="rect">
            <a:avLst/>
          </a:prstGeom>
        </p:spPr>
        <p:txBody>
          <a:bodyPr/>
          <a:lstStyle>
            <a:lvl1pPr>
              <a:defRPr/>
            </a:lvl1pPr>
          </a:lstStyle>
          <a:p>
            <a:pPr>
              <a:defRPr/>
            </a:pPr>
            <a:endParaRPr lang="en-US"/>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Rectangle 14"/>
          <p:cNvSpPr>
            <a:spLocks noGrp="1" noChangeArrowheads="1"/>
          </p:cNvSpPr>
          <p:nvPr>
            <p:ph type="sldNum" sz="quarter" idx="10"/>
          </p:nvPr>
        </p:nvSpPr>
        <p:spPr>
          <a:xfrm>
            <a:off x="347663" y="6381750"/>
            <a:ext cx="1487487" cy="476250"/>
          </a:xfrm>
          <a:prstGeom prst="rect">
            <a:avLst/>
          </a:prstGeom>
        </p:spPr>
        <p:txBody>
          <a:bodyPr/>
          <a:lstStyle>
            <a:lvl1pPr>
              <a:defRPr/>
            </a:lvl1pPr>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3"/>
          <p:cNvSpPr>
            <a:spLocks noGrp="1" noChangeArrowheads="1"/>
          </p:cNvSpPr>
          <p:nvPr>
            <p:ph type="sldNum" sz="quarter" idx="10"/>
          </p:nvPr>
        </p:nvSpPr>
        <p:spPr>
          <a:ln/>
        </p:spPr>
        <p:txBody>
          <a:bodyPr/>
          <a:lstStyle>
            <a:lvl1pPr>
              <a:defRPr/>
            </a:lvl1pPr>
          </a:lstStyle>
          <a:p>
            <a:pPr>
              <a:defRPr/>
            </a:pPr>
            <a:fld id="{3BF63923-8F34-4C6B-A526-F86169DC7CD3}" type="slidenum">
              <a:rPr lang="ru-RU"/>
              <a:pPr>
                <a:defRPr/>
              </a:pPr>
              <a:t>‹#›</a:t>
            </a:fld>
            <a:endParaRPr lang="ru-RU"/>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4"/>
          <p:cNvSpPr>
            <a:spLocks noGrp="1" noChangeArrowheads="1"/>
          </p:cNvSpPr>
          <p:nvPr>
            <p:ph type="sldNum" sz="quarter" idx="10"/>
          </p:nvPr>
        </p:nvSpPr>
        <p:spPr>
          <a:xfrm>
            <a:off x="363538" y="6362700"/>
            <a:ext cx="1487487" cy="476250"/>
          </a:xfrm>
          <a:prstGeom prst="rect">
            <a:avLst/>
          </a:prstGeom>
        </p:spPr>
        <p:txBody>
          <a:bodyPr/>
          <a:lstStyle>
            <a:lvl1pPr>
              <a:defRPr/>
            </a:lvl1pPr>
          </a:lstStyle>
          <a:p>
            <a:pPr>
              <a:defRPr/>
            </a:pPr>
            <a:endParaRPr lang="en-US"/>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4"/>
          <p:cNvSpPr>
            <a:spLocks noGrp="1" noChangeArrowheads="1"/>
          </p:cNvSpPr>
          <p:nvPr>
            <p:ph type="sldNum" sz="quarter" idx="10"/>
          </p:nvPr>
        </p:nvSpPr>
        <p:spPr>
          <a:xfrm>
            <a:off x="363538" y="6362700"/>
            <a:ext cx="1487487" cy="476250"/>
          </a:xfrm>
          <a:prstGeom prst="rect">
            <a:avLst/>
          </a:prstGeom>
        </p:spPr>
        <p:txBody>
          <a:bodyPr/>
          <a:lstStyle>
            <a:lvl1pPr>
              <a:defRPr/>
            </a:lvl1pPr>
          </a:lstStyle>
          <a:p>
            <a:pPr>
              <a:defRPr/>
            </a:pPr>
            <a:endParaRPr lang="en-US"/>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xfrm>
            <a:off x="363538" y="6362700"/>
            <a:ext cx="1487487" cy="476250"/>
          </a:xfrm>
          <a:prstGeom prst="rect">
            <a:avLst/>
          </a:prstGeom>
        </p:spPr>
        <p:txBody>
          <a:bodyPr/>
          <a:lstStyle>
            <a:lvl1pPr>
              <a:defRPr/>
            </a:lvl1pPr>
          </a:lstStyle>
          <a:p>
            <a:pPr>
              <a:defRPr/>
            </a:pPr>
            <a:endParaRPr lang="en-US"/>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sldNum" sz="quarter" idx="10"/>
          </p:nvPr>
        </p:nvSpPr>
        <p:spPr>
          <a:xfrm>
            <a:off x="363538" y="6362700"/>
            <a:ext cx="1487487" cy="476250"/>
          </a:xfrm>
          <a:prstGeom prst="rect">
            <a:avLst/>
          </a:prstGeom>
        </p:spPr>
        <p:txBody>
          <a:bodyPr/>
          <a:lstStyle>
            <a:lvl1pPr>
              <a:defRPr/>
            </a:lvl1pPr>
          </a:lstStyle>
          <a:p>
            <a:pPr>
              <a:defRPr/>
            </a:pPr>
            <a:endParaRPr lang="en-US"/>
          </a:p>
        </p:txBody>
      </p:sp>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sldNum" sz="quarter" idx="10"/>
          </p:nvPr>
        </p:nvSpPr>
        <p:spPr>
          <a:xfrm>
            <a:off x="363538" y="6362700"/>
            <a:ext cx="1487487" cy="476250"/>
          </a:xfrm>
          <a:prstGeom prst="rect">
            <a:avLst/>
          </a:prstGeom>
        </p:spPr>
        <p:txBody>
          <a:bodyPr/>
          <a:lstStyle>
            <a:lvl1pPr>
              <a:defRPr/>
            </a:lvl1pPr>
          </a:lstStyle>
          <a:p>
            <a:pPr>
              <a:defRPr/>
            </a:pPr>
            <a:endParaRPr lang="en-US"/>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xfrm>
            <a:off x="363538" y="6362700"/>
            <a:ext cx="1487487" cy="476250"/>
          </a:xfrm>
          <a:prstGeom prst="rect">
            <a:avLst/>
          </a:prstGeom>
        </p:spPr>
        <p:txBody>
          <a:bodyPr/>
          <a:lstStyle>
            <a:lvl1pPr>
              <a:defRPr/>
            </a:lvl1pPr>
          </a:lstStyle>
          <a:p>
            <a:pPr>
              <a:defRPr/>
            </a:pPr>
            <a:endParaRPr lang="en-US"/>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0"/>
            <a:ext cx="2171700" cy="61261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0"/>
            <a:ext cx="6362700" cy="61261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xfrm>
            <a:off x="363538" y="6362700"/>
            <a:ext cx="1487487" cy="476250"/>
          </a:xfrm>
          <a:prstGeom prst="rect">
            <a:avLst/>
          </a:prstGeom>
        </p:spPr>
        <p:txBody>
          <a:bodyPr/>
          <a:lstStyle>
            <a:lvl1pPr>
              <a:defRPr/>
            </a:lvl1pPr>
          </a:lstStyle>
          <a:p>
            <a:pPr>
              <a:defRPr/>
            </a:pPr>
            <a:endParaRPr lang="en-US"/>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13439" y="152401"/>
            <a:ext cx="6764215" cy="733425"/>
          </a:xfrm>
        </p:spPr>
        <p:txBody>
          <a:bodyPr/>
          <a:lstStyle/>
          <a:p>
            <a:r>
              <a:rPr lang="ru-RU" smtClean="0"/>
              <a:t>Образец заголовка</a:t>
            </a:r>
            <a:endParaRPr lang="en-US"/>
          </a:p>
        </p:txBody>
      </p:sp>
      <p:sp>
        <p:nvSpPr>
          <p:cNvPr id="3" name="Текст 2"/>
          <p:cNvSpPr>
            <a:spLocks noGrp="1"/>
          </p:cNvSpPr>
          <p:nvPr>
            <p:ph type="body" sz="half" idx="1"/>
          </p:nvPr>
        </p:nvSpPr>
        <p:spPr>
          <a:xfrm>
            <a:off x="360485" y="1023939"/>
            <a:ext cx="4139712" cy="5013325"/>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0874" y="1023939"/>
            <a:ext cx="4141177" cy="5013325"/>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243"/>
          <p:cNvSpPr>
            <a:spLocks noGrp="1" noChangeArrowheads="1"/>
          </p:cNvSpPr>
          <p:nvPr>
            <p:ph type="sldNum" sz="quarter" idx="10"/>
          </p:nvPr>
        </p:nvSpPr>
        <p:spPr>
          <a:xfrm>
            <a:off x="363538" y="6362700"/>
            <a:ext cx="1487487" cy="476250"/>
          </a:xfrm>
          <a:prstGeom prst="rect">
            <a:avLst/>
          </a:prstGeom>
        </p:spPr>
        <p:txBody>
          <a:bodyPr/>
          <a:lstStyle>
            <a:lvl1pPr>
              <a:defRPr/>
            </a:lvl1pPr>
          </a:lstStyle>
          <a:p>
            <a:pPr>
              <a:defRPr/>
            </a:pPr>
            <a:fld id="{010F09AE-5928-4728-88B4-C54986DB122F}" type="slidenum">
              <a:rPr lang="ru-RU"/>
              <a:pPr>
                <a:defRPr/>
              </a:pPr>
              <a:t>‹#›</a:t>
            </a:fld>
            <a:endParaRPr lang="ru-RU"/>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3"/>
          <p:cNvSpPr>
            <a:spLocks noGrp="1" noChangeArrowheads="1"/>
          </p:cNvSpPr>
          <p:nvPr>
            <p:ph type="sldNum" sz="quarter" idx="10"/>
          </p:nvPr>
        </p:nvSpPr>
        <p:spPr>
          <a:ln/>
        </p:spPr>
        <p:txBody>
          <a:bodyPr/>
          <a:lstStyle>
            <a:lvl1pPr>
              <a:defRPr/>
            </a:lvl1pPr>
          </a:lstStyle>
          <a:p>
            <a:pPr>
              <a:defRPr/>
            </a:pPr>
            <a:fld id="{98D183C9-F2CD-454E-AAB3-CEEBDBA38B9E}" type="slidenum">
              <a:rPr lang="ru-RU"/>
              <a:pPr>
                <a:defRPr/>
              </a:pPr>
              <a:t>‹#›</a:t>
            </a:fld>
            <a:endParaRPr lang="ru-RU"/>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Заголовок 4"/>
          <p:cNvSpPr>
            <a:spLocks noGrp="1"/>
          </p:cNvSpPr>
          <p:nvPr>
            <p:ph type="title"/>
          </p:nvPr>
        </p:nvSpPr>
        <p:spPr/>
        <p:txBody>
          <a:bodyPr/>
          <a:lstStyle/>
          <a:p>
            <a:r>
              <a:rPr lang="ru-RU" smtClean="0"/>
              <a:t>Образец заголовка</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169E15E6-AB6D-4755-A491-26D45D943DB0}" type="slidenum">
              <a:rPr lang="ru-RU"/>
              <a:pPr>
                <a:defRPr/>
              </a:pPr>
              <a:t>‹#›</a:t>
            </a:fld>
            <a:endParaRPr lang="ru-RU"/>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0"/>
            <a:ext cx="2171700" cy="61261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0"/>
            <a:ext cx="6362700" cy="61261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9000" y="0"/>
            <a:ext cx="6985000" cy="10096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a:prstGeom prst="rect">
            <a:avLst/>
          </a:prstGeom>
        </p:spPr>
        <p:txBody>
          <a:bodyPr/>
          <a:lstStyle/>
          <a:p>
            <a:pPr lvl="0"/>
            <a:endParaRPr lang="ru-RU" noProof="0" smtClean="0"/>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5"/>
          <p:cNvSpPr>
            <a:spLocks noGrp="1" noChangeArrowheads="1"/>
          </p:cNvSpPr>
          <p:nvPr>
            <p:ph type="sldNum" sz="quarter" idx="10"/>
          </p:nvPr>
        </p:nvSpPr>
        <p:spPr>
          <a:ln/>
        </p:spPr>
        <p:txBody>
          <a:bodyPr/>
          <a:lstStyle>
            <a:lvl1pPr>
              <a:defRPr/>
            </a:lvl1pPr>
          </a:lstStyle>
          <a:p>
            <a:pPr>
              <a:defRPr/>
            </a:pPr>
            <a:fld id="{F128CD08-323B-4965-87E6-D5175F7E1C1C}" type="slidenum">
              <a:rPr lang="en-US"/>
              <a:pPr>
                <a:defRPr/>
              </a:pPr>
              <a:t>‹#›</a:t>
            </a:fld>
            <a:endParaRPr lang="en-US"/>
          </a:p>
        </p:txBody>
      </p:sp>
    </p:spTree>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
          <p:cNvSpPr>
            <a:spLocks noGrp="1" noChangeArrowheads="1"/>
          </p:cNvSpPr>
          <p:nvPr>
            <p:ph type="sldNum" sz="quarter" idx="10"/>
          </p:nvPr>
        </p:nvSpPr>
        <p:spPr>
          <a:ln/>
        </p:spPr>
        <p:txBody>
          <a:bodyPr/>
          <a:lstStyle>
            <a:lvl1pPr>
              <a:defRPr/>
            </a:lvl1pPr>
          </a:lstStyle>
          <a:p>
            <a:pPr>
              <a:defRPr/>
            </a:pPr>
            <a:fld id="{44195272-8C0F-4848-8627-13C7C4E920AF}" type="slidenum">
              <a:rPr lang="en-US"/>
              <a:pPr>
                <a:defRPr/>
              </a:pPr>
              <a:t>‹#›</a:t>
            </a:fld>
            <a:endParaRPr lang="en-US"/>
          </a:p>
        </p:txBody>
      </p:sp>
    </p:spTree>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5"/>
          <p:cNvSpPr>
            <a:spLocks noGrp="1" noChangeArrowheads="1"/>
          </p:cNvSpPr>
          <p:nvPr>
            <p:ph type="sldNum" sz="quarter" idx="10"/>
          </p:nvPr>
        </p:nvSpPr>
        <p:spPr>
          <a:ln/>
        </p:spPr>
        <p:txBody>
          <a:bodyPr/>
          <a:lstStyle>
            <a:lvl1pPr>
              <a:defRPr/>
            </a:lvl1pPr>
          </a:lstStyle>
          <a:p>
            <a:pPr>
              <a:defRPr/>
            </a:pPr>
            <a:fld id="{F533400D-34EA-44D2-A29E-5E0A4D9F1ED5}" type="slidenum">
              <a:rPr lang="en-US"/>
              <a:pPr>
                <a:defRPr/>
              </a:pPr>
              <a:t>‹#›</a:t>
            </a:fld>
            <a:endParaRPr lang="en-US"/>
          </a:p>
        </p:txBody>
      </p:sp>
    </p:spTree>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
          <p:cNvSpPr>
            <a:spLocks noGrp="1" noChangeArrowheads="1"/>
          </p:cNvSpPr>
          <p:nvPr>
            <p:ph type="sldNum" sz="quarter" idx="10"/>
          </p:nvPr>
        </p:nvSpPr>
        <p:spPr>
          <a:ln/>
        </p:spPr>
        <p:txBody>
          <a:bodyPr/>
          <a:lstStyle>
            <a:lvl1pPr>
              <a:defRPr/>
            </a:lvl1pPr>
          </a:lstStyle>
          <a:p>
            <a:pPr>
              <a:defRPr/>
            </a:pPr>
            <a:fld id="{A0725DF5-F2CA-484C-826A-74AFBA40B3BA}" type="slidenum">
              <a:rPr lang="en-US"/>
              <a:pPr>
                <a:defRPr/>
              </a:pPr>
              <a:t>‹#›</a:t>
            </a:fld>
            <a:endParaRPr lang="en-US"/>
          </a:p>
        </p:txBody>
      </p:sp>
    </p:spTree>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5"/>
          <p:cNvSpPr>
            <a:spLocks noGrp="1" noChangeArrowheads="1"/>
          </p:cNvSpPr>
          <p:nvPr>
            <p:ph type="sldNum" sz="quarter" idx="10"/>
          </p:nvPr>
        </p:nvSpPr>
        <p:spPr>
          <a:ln/>
        </p:spPr>
        <p:txBody>
          <a:bodyPr/>
          <a:lstStyle>
            <a:lvl1pPr>
              <a:defRPr/>
            </a:lvl1pPr>
          </a:lstStyle>
          <a:p>
            <a:pPr>
              <a:defRPr/>
            </a:pPr>
            <a:fld id="{1F848C40-C8B0-499B-A0B2-F1FDF7748ECD}" type="slidenum">
              <a:rPr lang="en-US"/>
              <a:pPr>
                <a:defRPr/>
              </a:pPr>
              <a:t>‹#›</a:t>
            </a:fld>
            <a:endParaRPr lang="en-US"/>
          </a:p>
        </p:txBody>
      </p:sp>
    </p:spTree>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5"/>
          <p:cNvSpPr>
            <a:spLocks noGrp="1" noChangeArrowheads="1"/>
          </p:cNvSpPr>
          <p:nvPr>
            <p:ph type="sldNum" sz="quarter" idx="10"/>
          </p:nvPr>
        </p:nvSpPr>
        <p:spPr>
          <a:ln/>
        </p:spPr>
        <p:txBody>
          <a:bodyPr/>
          <a:lstStyle>
            <a:lvl1pPr>
              <a:defRPr/>
            </a:lvl1pPr>
          </a:lstStyle>
          <a:p>
            <a:pPr>
              <a:defRPr/>
            </a:pPr>
            <a:fld id="{42CE2525-8792-4FCE-83D3-5D424017928F}" type="slidenum">
              <a:rPr lang="en-US"/>
              <a:pPr>
                <a:defRPr/>
              </a:pPr>
              <a:t>‹#›</a:t>
            </a:fld>
            <a:endParaRPr lang="en-US"/>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ln/>
        </p:spPr>
        <p:txBody>
          <a:bodyPr/>
          <a:lstStyle>
            <a:lvl1pPr>
              <a:defRPr/>
            </a:lvl1pPr>
          </a:lstStyle>
          <a:p>
            <a:pPr>
              <a:defRPr/>
            </a:pPr>
            <a:fld id="{EAFDDBF9-5721-44EA-BCDC-E46185161C4E}" type="slidenum">
              <a:rPr lang="en-US"/>
              <a:pPr>
                <a:defRPr/>
              </a:pPr>
              <a:t>‹#›</a:t>
            </a:fld>
            <a:endParaRPr lang="en-US"/>
          </a:p>
        </p:txBody>
      </p:sp>
    </p:spTree>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
          <p:cNvSpPr>
            <a:spLocks noGrp="1" noChangeArrowheads="1"/>
          </p:cNvSpPr>
          <p:nvPr>
            <p:ph type="sldNum" sz="quarter" idx="10"/>
          </p:nvPr>
        </p:nvSpPr>
        <p:spPr>
          <a:ln/>
        </p:spPr>
        <p:txBody>
          <a:bodyPr/>
          <a:lstStyle>
            <a:lvl1pPr>
              <a:defRPr/>
            </a:lvl1pPr>
          </a:lstStyle>
          <a:p>
            <a:pPr>
              <a:defRPr/>
            </a:pPr>
            <a:fld id="{FD83478E-B868-4539-A32E-7D1B97FA55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
          <p:cNvSpPr>
            <a:spLocks noGrp="1" noChangeArrowheads="1"/>
          </p:cNvSpPr>
          <p:nvPr>
            <p:ph type="sldNum" sz="quarter" idx="10"/>
          </p:nvPr>
        </p:nvSpPr>
        <p:spPr>
          <a:ln/>
        </p:spPr>
        <p:txBody>
          <a:bodyPr/>
          <a:lstStyle>
            <a:lvl1pPr>
              <a:defRPr/>
            </a:lvl1pPr>
          </a:lstStyle>
          <a:p>
            <a:pPr>
              <a:defRPr/>
            </a:pPr>
            <a:fld id="{BA2A04E9-664C-4CBC-AC1F-47B6D1B22A9B}" type="slidenum">
              <a:rPr lang="en-US"/>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
          <p:cNvSpPr>
            <a:spLocks noGrp="1" noChangeArrowheads="1"/>
          </p:cNvSpPr>
          <p:nvPr>
            <p:ph type="sldNum" sz="quarter" idx="10"/>
          </p:nvPr>
        </p:nvSpPr>
        <p:spPr>
          <a:ln/>
        </p:spPr>
        <p:txBody>
          <a:bodyPr/>
          <a:lstStyle>
            <a:lvl1pPr>
              <a:defRPr/>
            </a:lvl1pPr>
          </a:lstStyle>
          <a:p>
            <a:pPr>
              <a:defRPr/>
            </a:pPr>
            <a:fld id="{6156AD08-D882-4DA3-ADD8-EA7E2509F3C3}" type="slidenum">
              <a:rPr lang="ru-RU"/>
              <a:pPr>
                <a:defRPr/>
              </a:pPr>
              <a:t>‹#›</a:t>
            </a:fld>
            <a:endParaRPr lang="ru-RU"/>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
          <p:cNvSpPr>
            <a:spLocks noGrp="1" noChangeArrowheads="1"/>
          </p:cNvSpPr>
          <p:nvPr>
            <p:ph type="sldNum" sz="quarter" idx="10"/>
          </p:nvPr>
        </p:nvSpPr>
        <p:spPr>
          <a:ln/>
        </p:spPr>
        <p:txBody>
          <a:bodyPr/>
          <a:lstStyle>
            <a:lvl1pPr>
              <a:defRPr/>
            </a:lvl1pPr>
          </a:lstStyle>
          <a:p>
            <a:pPr>
              <a:defRPr/>
            </a:pPr>
            <a:fld id="{A14CFAC6-7B31-4EC7-8F87-896E5CE4051A}" type="slidenum">
              <a:rPr lang="en-US"/>
              <a:pPr>
                <a:defRPr/>
              </a:pPr>
              <a:t>‹#›</a:t>
            </a:fld>
            <a:endParaRPr lang="en-US"/>
          </a:p>
        </p:txBody>
      </p:sp>
    </p:spTree>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
          <p:cNvSpPr>
            <a:spLocks noGrp="1" noChangeArrowheads="1"/>
          </p:cNvSpPr>
          <p:nvPr>
            <p:ph type="sldNum" sz="quarter" idx="10"/>
          </p:nvPr>
        </p:nvSpPr>
        <p:spPr>
          <a:ln/>
        </p:spPr>
        <p:txBody>
          <a:bodyPr/>
          <a:lstStyle>
            <a:lvl1pPr>
              <a:defRPr/>
            </a:lvl1pPr>
          </a:lstStyle>
          <a:p>
            <a:pPr>
              <a:defRPr/>
            </a:pPr>
            <a:fld id="{0F6F53C1-967A-4028-A4CE-58AD9F60906D}" type="slidenum">
              <a:rPr lang="en-US"/>
              <a:pPr>
                <a:defRPr/>
              </a:pPr>
              <a:t>‹#›</a:t>
            </a:fld>
            <a:endParaRPr lang="en-US"/>
          </a:p>
        </p:txBody>
      </p:sp>
    </p:spTree>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0"/>
            <a:ext cx="2171700" cy="61261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0"/>
            <a:ext cx="6362700" cy="61261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
          <p:cNvSpPr>
            <a:spLocks noGrp="1" noChangeArrowheads="1"/>
          </p:cNvSpPr>
          <p:nvPr>
            <p:ph type="sldNum" sz="quarter" idx="10"/>
          </p:nvPr>
        </p:nvSpPr>
        <p:spPr>
          <a:ln/>
        </p:spPr>
        <p:txBody>
          <a:bodyPr/>
          <a:lstStyle>
            <a:lvl1pPr>
              <a:defRPr/>
            </a:lvl1pPr>
          </a:lstStyle>
          <a:p>
            <a:pPr>
              <a:defRPr/>
            </a:pPr>
            <a:fld id="{A71361EA-B8B2-4388-9199-CEC5C8FADA95}" type="slidenum">
              <a:rPr lang="en-US"/>
              <a:pPr>
                <a:defRPr/>
              </a:pPr>
              <a:t>‹#›</a:t>
            </a:fld>
            <a:endParaRPr lang="en-US"/>
          </a:p>
        </p:txBody>
      </p:sp>
    </p:spTree>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en-US"/>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Образец подзаголовка</a:t>
            </a:r>
          </a:p>
        </p:txBody>
      </p:sp>
      <p:sp>
        <p:nvSpPr>
          <p:cNvPr id="4" name="Rectangle 12"/>
          <p:cNvSpPr>
            <a:spLocks noGrp="1" noChangeArrowheads="1"/>
          </p:cNvSpPr>
          <p:nvPr>
            <p:ph type="sldNum" sz="quarter" idx="10"/>
          </p:nvPr>
        </p:nvSpPr>
        <p:spPr>
          <a:ln/>
        </p:spPr>
        <p:txBody>
          <a:bodyPr/>
          <a:lstStyle>
            <a:lvl1pPr>
              <a:defRPr/>
            </a:lvl1pPr>
          </a:lstStyle>
          <a:p>
            <a:pPr>
              <a:defRPr/>
            </a:pPr>
            <a:fld id="{7900C9F3-2D25-433D-9453-27E853AAE90E}" type="slidenum">
              <a:rPr lang="ru-RU"/>
              <a:pPr>
                <a:defRPr/>
              </a:pPr>
              <a:t>‹#›</a:t>
            </a:fld>
            <a:endParaRPr lang="ru-RU"/>
          </a:p>
        </p:txBody>
      </p:sp>
    </p:spTree>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Rectangle 12"/>
          <p:cNvSpPr>
            <a:spLocks noGrp="1" noChangeArrowheads="1"/>
          </p:cNvSpPr>
          <p:nvPr>
            <p:ph type="sldNum" sz="quarter" idx="10"/>
          </p:nvPr>
        </p:nvSpPr>
        <p:spPr>
          <a:ln/>
        </p:spPr>
        <p:txBody>
          <a:bodyPr/>
          <a:lstStyle>
            <a:lvl1pPr>
              <a:defRPr/>
            </a:lvl1pPr>
          </a:lstStyle>
          <a:p>
            <a:pPr>
              <a:defRPr/>
            </a:pPr>
            <a:fld id="{F1BC44DA-67A0-4BDC-9C05-1AC6BBA3FB70}" type="slidenum">
              <a:rPr lang="ru-RU"/>
              <a:pPr>
                <a:defRPr/>
              </a:pPr>
              <a:t>‹#›</a:t>
            </a:fld>
            <a:endParaRPr lang="ru-RU"/>
          </a:p>
        </p:txBody>
      </p:sp>
    </p:spTree>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Rectangle 12"/>
          <p:cNvSpPr>
            <a:spLocks noGrp="1" noChangeArrowheads="1"/>
          </p:cNvSpPr>
          <p:nvPr>
            <p:ph type="sldNum" sz="quarter" idx="10"/>
          </p:nvPr>
        </p:nvSpPr>
        <p:spPr>
          <a:ln/>
        </p:spPr>
        <p:txBody>
          <a:bodyPr/>
          <a:lstStyle>
            <a:lvl1pPr>
              <a:defRPr/>
            </a:lvl1pPr>
          </a:lstStyle>
          <a:p>
            <a:pPr>
              <a:defRPr/>
            </a:pPr>
            <a:fld id="{6567B0DA-8B19-4483-86E6-C5EB1F1F0F85}" type="slidenum">
              <a:rPr lang="ru-RU"/>
              <a:pPr>
                <a:defRPr/>
              </a:pPr>
              <a:t>‹#›</a:t>
            </a:fld>
            <a:endParaRPr lang="ru-RU"/>
          </a:p>
        </p:txBody>
      </p:sp>
    </p:spTree>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p>
        </p:txBody>
      </p:sp>
      <p:sp>
        <p:nvSpPr>
          <p:cNvPr id="3" name="Содержимое 2"/>
          <p:cNvSpPr>
            <a:spLocks noGrp="1"/>
          </p:cNvSpPr>
          <p:nvPr>
            <p:ph sz="half" idx="1"/>
          </p:nvPr>
        </p:nvSpPr>
        <p:spPr>
          <a:xfrm>
            <a:off x="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Содержимое 3"/>
          <p:cNvSpPr>
            <a:spLocks noGrp="1"/>
          </p:cNvSpPr>
          <p:nvPr>
            <p:ph sz="half" idx="2"/>
          </p:nvPr>
        </p:nvSpPr>
        <p:spPr>
          <a:xfrm>
            <a:off x="464820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5" name="Rectangle 12"/>
          <p:cNvSpPr>
            <a:spLocks noGrp="1" noChangeArrowheads="1"/>
          </p:cNvSpPr>
          <p:nvPr>
            <p:ph type="sldNum" sz="quarter" idx="10"/>
          </p:nvPr>
        </p:nvSpPr>
        <p:spPr>
          <a:ln/>
        </p:spPr>
        <p:txBody>
          <a:bodyPr/>
          <a:lstStyle>
            <a:lvl1pPr>
              <a:defRPr/>
            </a:lvl1pPr>
          </a:lstStyle>
          <a:p>
            <a:pPr>
              <a:defRPr/>
            </a:pPr>
            <a:fld id="{2F209BD3-425D-4231-9DAD-DD81E70243D9}" type="slidenum">
              <a:rPr lang="ru-RU"/>
              <a:pPr>
                <a:defRPr/>
              </a:pPr>
              <a:t>‹#›</a:t>
            </a:fld>
            <a:endParaRPr lang="ru-RU"/>
          </a:p>
        </p:txBody>
      </p:sp>
    </p:spTree>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7" name="Rectangle 12"/>
          <p:cNvSpPr>
            <a:spLocks noGrp="1" noChangeArrowheads="1"/>
          </p:cNvSpPr>
          <p:nvPr>
            <p:ph type="sldNum" sz="quarter" idx="10"/>
          </p:nvPr>
        </p:nvSpPr>
        <p:spPr>
          <a:ln/>
        </p:spPr>
        <p:txBody>
          <a:bodyPr/>
          <a:lstStyle>
            <a:lvl1pPr>
              <a:defRPr/>
            </a:lvl1pPr>
          </a:lstStyle>
          <a:p>
            <a:pPr>
              <a:defRPr/>
            </a:pPr>
            <a:fld id="{A49F8D6B-0F4E-41AB-BD2F-E8EE538EEF3A}" type="slidenum">
              <a:rPr lang="ru-RU"/>
              <a:pPr>
                <a:defRPr/>
              </a:pPr>
              <a:t>‹#›</a:t>
            </a:fld>
            <a:endParaRPr lang="ru-RU"/>
          </a:p>
        </p:txBody>
      </p:sp>
    </p:spTree>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p>
        </p:txBody>
      </p:sp>
      <p:sp>
        <p:nvSpPr>
          <p:cNvPr id="3" name="Rectangle 12"/>
          <p:cNvSpPr>
            <a:spLocks noGrp="1" noChangeArrowheads="1"/>
          </p:cNvSpPr>
          <p:nvPr>
            <p:ph type="sldNum" sz="quarter" idx="10"/>
          </p:nvPr>
        </p:nvSpPr>
        <p:spPr>
          <a:ln/>
        </p:spPr>
        <p:txBody>
          <a:bodyPr/>
          <a:lstStyle>
            <a:lvl1pPr>
              <a:defRPr/>
            </a:lvl1pPr>
          </a:lstStyle>
          <a:p>
            <a:pPr>
              <a:defRPr/>
            </a:pPr>
            <a:fld id="{BC9CE9FD-5806-46DC-8D53-56C70995CF07}" type="slidenum">
              <a:rPr lang="ru-RU"/>
              <a:pPr>
                <a:defRPr/>
              </a:pPr>
              <a:t>‹#›</a:t>
            </a:fld>
            <a:endParaRPr lang="ru-RU"/>
          </a:p>
        </p:txBody>
      </p:sp>
    </p:spTree>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6BEAD21D-E800-45CA-88F5-665680E1C58D}"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
          <p:cNvSpPr>
            <a:spLocks noGrp="1" noChangeArrowheads="1"/>
          </p:cNvSpPr>
          <p:nvPr>
            <p:ph type="sldNum" sz="quarter" idx="10"/>
          </p:nvPr>
        </p:nvSpPr>
        <p:spPr>
          <a:ln/>
        </p:spPr>
        <p:txBody>
          <a:bodyPr/>
          <a:lstStyle>
            <a:lvl1pPr>
              <a:defRPr/>
            </a:lvl1pPr>
          </a:lstStyle>
          <a:p>
            <a:pPr>
              <a:defRPr/>
            </a:pPr>
            <a:fld id="{69264A26-1341-4294-860E-88B0E364F075}" type="slidenum">
              <a:rPr lang="ru-RU"/>
              <a:pPr>
                <a:defRPr/>
              </a:pPr>
              <a:t>‹#›</a:t>
            </a:fld>
            <a:endParaRPr lang="ru-RU"/>
          </a:p>
        </p:txBody>
      </p:sp>
    </p:spTree>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en-US"/>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98C8E693-A719-4AD4-B957-55559CA08836}" type="slidenum">
              <a:rPr lang="ru-RU"/>
              <a:pPr>
                <a:defRPr/>
              </a:pPr>
              <a:t>‹#›</a:t>
            </a:fld>
            <a:endParaRPr lang="ru-RU"/>
          </a:p>
        </p:txBody>
      </p:sp>
    </p:spTree>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en-US"/>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51974864-EFCC-416E-BA1A-6E96E0BBAAA5}" type="slidenum">
              <a:rPr lang="ru-RU"/>
              <a:pPr>
                <a:defRPr/>
              </a:pPr>
              <a:t>‹#›</a:t>
            </a:fld>
            <a:endParaRPr lang="ru-RU"/>
          </a:p>
        </p:txBody>
      </p:sp>
    </p:spTree>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Rectangle 12"/>
          <p:cNvSpPr>
            <a:spLocks noGrp="1" noChangeArrowheads="1"/>
          </p:cNvSpPr>
          <p:nvPr>
            <p:ph type="sldNum" sz="quarter" idx="10"/>
          </p:nvPr>
        </p:nvSpPr>
        <p:spPr>
          <a:ln/>
        </p:spPr>
        <p:txBody>
          <a:bodyPr/>
          <a:lstStyle>
            <a:lvl1pPr>
              <a:defRPr/>
            </a:lvl1pPr>
          </a:lstStyle>
          <a:p>
            <a:pPr>
              <a:defRPr/>
            </a:pPr>
            <a:fld id="{B5CB64A5-47C1-4F5C-BB2C-9C6A17F2D512}" type="slidenum">
              <a:rPr lang="ru-RU"/>
              <a:pPr>
                <a:defRPr/>
              </a:pPr>
              <a:t>‹#›</a:t>
            </a:fld>
            <a:endParaRPr lang="ru-RU"/>
          </a:p>
        </p:txBody>
      </p:sp>
    </p:spTree>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2608263"/>
          </a:xfrm>
        </p:spPr>
        <p:txBody>
          <a:bodyPr vert="eaVert"/>
          <a:lstStyle/>
          <a:p>
            <a:r>
              <a:rPr lang="en-US"/>
              <a:t>Образец заголовка</a:t>
            </a:r>
          </a:p>
        </p:txBody>
      </p:sp>
      <p:sp>
        <p:nvSpPr>
          <p:cNvPr id="3" name="Вертикальный текст 2"/>
          <p:cNvSpPr>
            <a:spLocks noGrp="1"/>
          </p:cNvSpPr>
          <p:nvPr>
            <p:ph type="body" orient="vert" idx="1"/>
          </p:nvPr>
        </p:nvSpPr>
        <p:spPr>
          <a:xfrm>
            <a:off x="0" y="0"/>
            <a:ext cx="6705600" cy="2608263"/>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Rectangle 12"/>
          <p:cNvSpPr>
            <a:spLocks noGrp="1" noChangeArrowheads="1"/>
          </p:cNvSpPr>
          <p:nvPr>
            <p:ph type="sldNum" sz="quarter" idx="10"/>
          </p:nvPr>
        </p:nvSpPr>
        <p:spPr>
          <a:ln/>
        </p:spPr>
        <p:txBody>
          <a:bodyPr/>
          <a:lstStyle>
            <a:lvl1pPr>
              <a:defRPr/>
            </a:lvl1pPr>
          </a:lstStyle>
          <a:p>
            <a:pPr>
              <a:defRPr/>
            </a:pPr>
            <a:fld id="{5B4B6A38-3A74-44BC-8823-DD69C75DC5F1}" type="slidenum">
              <a:rPr lang="ru-RU"/>
              <a:pPr>
                <a:defRPr/>
              </a:pPr>
              <a:t>‹#›</a:t>
            </a:fld>
            <a:endParaRPr lang="ru-RU"/>
          </a:p>
        </p:txBody>
      </p:sp>
    </p:spTree>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en-US"/>
              <a:t>Образец заголовка</a:t>
            </a:r>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Образец подзаголовка</a:t>
            </a:r>
          </a:p>
        </p:txBody>
      </p:sp>
    </p:spTree>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a:t>Образец заголовка</a:t>
            </a:r>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Tree>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Образец заголовка</a:t>
            </a:r>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Tree>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a:t>Образец заголовка</a:t>
            </a:r>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Tree>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en-US"/>
              <a:t>Образец заголовка</a:t>
            </a:r>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Tree>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a:t>Образец заголовка</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6E954679-B583-456E-A21C-1F32782C7B94}" type="slidenum">
              <a:rPr lang="ru-RU"/>
              <a:pPr>
                <a:defRPr/>
              </a:pPr>
              <a:t>‹#›</a:t>
            </a:fld>
            <a:endParaRPr lang="ru-RU"/>
          </a:p>
        </p:txBody>
      </p:sp>
    </p:spTree>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Образец заголовка</a:t>
            </a:r>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Tree>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Образец заголовка</a:t>
            </a:r>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Tree>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en-US"/>
              <a:t>Образец заголовка</a:t>
            </a:r>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Tree>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en-US"/>
              <a:t>Образец заголовка</a:t>
            </a:r>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Tree>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en-US"/>
              <a:t>Образец заголовка</a:t>
            </a:r>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Образец подзаголовка</a:t>
            </a:r>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Образец заголовка</a:t>
            </a:r>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7"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26082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26082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696E0113-FFC3-400C-9020-6BC829D4E735}" type="slidenum">
              <a:rPr lang="ru-RU"/>
              <a:pPr>
                <a:defRPr/>
              </a:pPr>
              <a:t>‹#›</a:t>
            </a:fld>
            <a:endParaRPr lang="ru-RU"/>
          </a:p>
        </p:txBody>
      </p:sp>
    </p:spTree>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p>
        </p:txBody>
      </p:sp>
      <p:sp>
        <p:nvSpPr>
          <p:cNvPr id="3"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en-US"/>
              <a:t>Образец заголовка</a:t>
            </a:r>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en-US"/>
              <a:t>Образец заголовка</a:t>
            </a:r>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0"/>
            <a:ext cx="2171700" cy="6126163"/>
          </a:xfrm>
        </p:spPr>
        <p:txBody>
          <a:bodyPr vert="eaVert"/>
          <a:lstStyle/>
          <a:p>
            <a:r>
              <a:rPr lang="en-US"/>
              <a:t>Образец заголовка</a:t>
            </a:r>
          </a:p>
        </p:txBody>
      </p:sp>
      <p:sp>
        <p:nvSpPr>
          <p:cNvPr id="3" name="Вертикальный текст 2"/>
          <p:cNvSpPr>
            <a:spLocks noGrp="1"/>
          </p:cNvSpPr>
          <p:nvPr>
            <p:ph type="body" orient="vert" idx="1"/>
          </p:nvPr>
        </p:nvSpPr>
        <p:spPr>
          <a:xfrm>
            <a:off x="457200" y="0"/>
            <a:ext cx="6362700" cy="6126163"/>
          </a:xfrm>
          <a:prstGeom prst="rect">
            <a:avLst/>
          </a:prstGeo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4" name="Rectangle 14"/>
          <p:cNvSpPr>
            <a:spLocks noGrp="1" noChangeArrowheads="1"/>
          </p:cNvSpPr>
          <p:nvPr>
            <p:ph type="sldNum" sz="quarter" idx="10"/>
          </p:nvPr>
        </p:nvSpPr>
        <p:spPr>
          <a:ln/>
        </p:spPr>
        <p:txBody>
          <a:bodyPr/>
          <a:lstStyle>
            <a:lvl1pPr>
              <a:defRPr/>
            </a:lvl1pPr>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53506773-ADFE-47F8-8935-7057EC88F241}" type="slidenum">
              <a:rPr lang="ru-RU"/>
              <a:pPr>
                <a:defRPr/>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40E06EF7-FBCE-4FD3-B746-7E6E47D40878}" type="slidenum">
              <a:rPr lang="ru-RU"/>
              <a:pPr>
                <a:defRPr/>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3"/>
          <p:cNvSpPr>
            <a:spLocks noGrp="1" noChangeArrowheads="1"/>
          </p:cNvSpPr>
          <p:nvPr>
            <p:ph type="sldNum" sz="quarter" idx="10"/>
          </p:nvPr>
        </p:nvSpPr>
        <p:spPr>
          <a:ln/>
        </p:spPr>
        <p:txBody>
          <a:bodyPr/>
          <a:lstStyle>
            <a:lvl1pPr>
              <a:defRPr/>
            </a:lvl1pPr>
          </a:lstStyle>
          <a:p>
            <a:pPr>
              <a:defRPr/>
            </a:pPr>
            <a:fld id="{469D6B50-31FD-4D7D-8E77-D7BA36E68549}" type="slidenum">
              <a:rPr lang="ru-RU"/>
              <a:pPr>
                <a:defRPr/>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3"/>
          <p:cNvSpPr>
            <a:spLocks noGrp="1" noChangeArrowheads="1"/>
          </p:cNvSpPr>
          <p:nvPr>
            <p:ph type="sldNum" sz="quarter" idx="10"/>
          </p:nvPr>
        </p:nvSpPr>
        <p:spPr>
          <a:ln/>
        </p:spPr>
        <p:txBody>
          <a:bodyPr/>
          <a:lstStyle>
            <a:lvl1pPr>
              <a:defRPr/>
            </a:lvl1pPr>
          </a:lstStyle>
          <a:p>
            <a:pPr>
              <a:defRPr/>
            </a:pPr>
            <a:fld id="{03DA22BE-973F-4DB5-BDAC-260774E0514B}" type="slidenum">
              <a:rPr lang="ru-RU"/>
              <a:pPr>
                <a:defRPr/>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3"/>
          <p:cNvSpPr>
            <a:spLocks noGrp="1" noChangeArrowheads="1"/>
          </p:cNvSpPr>
          <p:nvPr>
            <p:ph type="sldNum" sz="quarter" idx="10"/>
          </p:nvPr>
        </p:nvSpPr>
        <p:spPr>
          <a:ln/>
        </p:spPr>
        <p:txBody>
          <a:bodyPr/>
          <a:lstStyle>
            <a:lvl1pPr>
              <a:defRPr/>
            </a:lvl1pPr>
          </a:lstStyle>
          <a:p>
            <a:pPr>
              <a:defRPr/>
            </a:pPr>
            <a:fld id="{01D64CE0-1C34-429C-9448-B149D34F72C1}" type="slidenum">
              <a:rPr lang="ru-RU"/>
              <a:pPr>
                <a:defRPr/>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3"/>
          <p:cNvSpPr>
            <a:spLocks noGrp="1" noChangeArrowheads="1"/>
          </p:cNvSpPr>
          <p:nvPr>
            <p:ph type="sldNum" sz="quarter" idx="10"/>
          </p:nvPr>
        </p:nvSpPr>
        <p:spPr>
          <a:ln/>
        </p:spPr>
        <p:txBody>
          <a:bodyPr/>
          <a:lstStyle>
            <a:lvl1pPr>
              <a:defRPr/>
            </a:lvl1pPr>
          </a:lstStyle>
          <a:p>
            <a:pPr>
              <a:defRPr/>
            </a:pPr>
            <a:fld id="{7D96C41B-7206-40F2-BC3B-58283144070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
          <p:cNvSpPr>
            <a:spLocks noGrp="1" noChangeArrowheads="1"/>
          </p:cNvSpPr>
          <p:nvPr>
            <p:ph type="sldNum" sz="quarter" idx="10"/>
          </p:nvPr>
        </p:nvSpPr>
        <p:spPr>
          <a:ln/>
        </p:spPr>
        <p:txBody>
          <a:bodyPr/>
          <a:lstStyle>
            <a:lvl1pPr>
              <a:defRPr/>
            </a:lvl1pPr>
          </a:lstStyle>
          <a:p>
            <a:pPr>
              <a:defRPr/>
            </a:pPr>
            <a:fld id="{A6DB55B8-4BF5-41DE-9978-D82DB5486513}" type="slidenum">
              <a:rPr lang="en-US"/>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B9C78975-DA60-4A55-8890-EFFE236BE54B}" type="slidenum">
              <a:rPr lang="ru-RU"/>
              <a:pPr>
                <a:defRPr/>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
          <p:cNvSpPr>
            <a:spLocks noGrp="1" noChangeArrowheads="1"/>
          </p:cNvSpPr>
          <p:nvPr>
            <p:ph type="sldNum" sz="quarter" idx="10"/>
          </p:nvPr>
        </p:nvSpPr>
        <p:spPr>
          <a:ln/>
        </p:spPr>
        <p:txBody>
          <a:bodyPr/>
          <a:lstStyle>
            <a:lvl1pPr>
              <a:defRPr/>
            </a:lvl1pPr>
          </a:lstStyle>
          <a:p>
            <a:pPr>
              <a:defRPr/>
            </a:pPr>
            <a:fld id="{170EBF35-67DB-456D-B334-B8440C82D420}" type="slidenum">
              <a:rPr lang="ru-RU"/>
              <a:pPr>
                <a:defRPr/>
              </a:pPr>
              <a:t>‹#›</a:t>
            </a:fld>
            <a:endParaRPr lang="ru-R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
          <p:cNvSpPr>
            <a:spLocks noGrp="1" noChangeArrowheads="1"/>
          </p:cNvSpPr>
          <p:nvPr>
            <p:ph type="sldNum" sz="quarter" idx="10"/>
          </p:nvPr>
        </p:nvSpPr>
        <p:spPr>
          <a:ln/>
        </p:spPr>
        <p:txBody>
          <a:bodyPr/>
          <a:lstStyle>
            <a:lvl1pPr>
              <a:defRPr/>
            </a:lvl1pPr>
          </a:lstStyle>
          <a:p>
            <a:pPr>
              <a:defRPr/>
            </a:pPr>
            <a:fld id="{2DB57837-EFB1-40C9-B0B0-32B3967E71BE}" type="slidenum">
              <a:rPr lang="ru-RU"/>
              <a:pPr>
                <a:defRPr/>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B4F2E89D-BFCC-457C-B310-B37F7A80AE2B}" type="slidenum">
              <a:rPr lang="ru-RU"/>
              <a:pPr>
                <a:defRPr/>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26082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26082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F668ED3A-FE2A-4C15-BD21-71651C960536}" type="slidenum">
              <a:rPr lang="ru-RU"/>
              <a:pPr>
                <a:defRPr/>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E43AA890-8115-49DA-ABC1-F249358BEBC8}" type="slidenum">
              <a:rPr lang="ru-RU"/>
              <a:pPr>
                <a:defRPr/>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5DCFEAF8-D110-4B40-8D2C-4CA80CDC8D3C}" type="slidenum">
              <a:rPr lang="ru-RU"/>
              <a:pPr>
                <a:defRPr/>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3"/>
          <p:cNvSpPr>
            <a:spLocks noGrp="1" noChangeArrowheads="1"/>
          </p:cNvSpPr>
          <p:nvPr>
            <p:ph type="sldNum" sz="quarter" idx="10"/>
          </p:nvPr>
        </p:nvSpPr>
        <p:spPr>
          <a:ln/>
        </p:spPr>
        <p:txBody>
          <a:bodyPr/>
          <a:lstStyle>
            <a:lvl1pPr>
              <a:defRPr/>
            </a:lvl1pPr>
          </a:lstStyle>
          <a:p>
            <a:pPr>
              <a:defRPr/>
            </a:pPr>
            <a:fld id="{07D37114-1FB6-467A-8B3F-32A203F1EE14}" type="slidenum">
              <a:rPr lang="ru-RU"/>
              <a:pPr>
                <a:defRPr/>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0" y="1079500"/>
            <a:ext cx="4495800" cy="1079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079500"/>
            <a:ext cx="4495800" cy="1079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3"/>
          <p:cNvSpPr>
            <a:spLocks noGrp="1" noChangeArrowheads="1"/>
          </p:cNvSpPr>
          <p:nvPr>
            <p:ph type="sldNum" sz="quarter" idx="10"/>
          </p:nvPr>
        </p:nvSpPr>
        <p:spPr>
          <a:ln/>
        </p:spPr>
        <p:txBody>
          <a:bodyPr/>
          <a:lstStyle>
            <a:lvl1pPr>
              <a:defRPr/>
            </a:lvl1pPr>
          </a:lstStyle>
          <a:p>
            <a:pPr>
              <a:defRPr/>
            </a:pPr>
            <a:fld id="{EEDFD53F-39BC-4CAA-8E77-037B11B3A528}" type="slidenum">
              <a:rPr lang="ru-RU"/>
              <a:pPr>
                <a:defRPr/>
              </a:pPr>
              <a:t>‹#›</a:t>
            </a:fld>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3"/>
          <p:cNvSpPr>
            <a:spLocks noGrp="1" noChangeArrowheads="1"/>
          </p:cNvSpPr>
          <p:nvPr>
            <p:ph type="sldNum" sz="quarter" idx="10"/>
          </p:nvPr>
        </p:nvSpPr>
        <p:spPr>
          <a:ln/>
        </p:spPr>
        <p:txBody>
          <a:bodyPr/>
          <a:lstStyle>
            <a:lvl1pPr>
              <a:defRPr/>
            </a:lvl1pPr>
          </a:lstStyle>
          <a:p>
            <a:pPr>
              <a:defRPr/>
            </a:pPr>
            <a:fld id="{13611419-0039-4AC0-B06D-0F5EE4B2B10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079500"/>
            <a:ext cx="4495800" cy="152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
          <p:cNvSpPr>
            <a:spLocks noGrp="1" noChangeArrowheads="1"/>
          </p:cNvSpPr>
          <p:nvPr>
            <p:ph type="sldNum" sz="quarter" idx="10"/>
          </p:nvPr>
        </p:nvSpPr>
        <p:spPr>
          <a:ln/>
        </p:spPr>
        <p:txBody>
          <a:bodyPr/>
          <a:lstStyle>
            <a:lvl1pPr>
              <a:defRPr/>
            </a:lvl1pPr>
          </a:lstStyle>
          <a:p>
            <a:pPr>
              <a:defRPr/>
            </a:pPr>
            <a:fld id="{F8AFD5CF-34B3-4F82-82C4-B40D75EA38B4}" type="slidenum">
              <a:rPr lang="en-US"/>
              <a:pPr>
                <a:defRPr/>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3"/>
          <p:cNvSpPr>
            <a:spLocks noGrp="1" noChangeArrowheads="1"/>
          </p:cNvSpPr>
          <p:nvPr>
            <p:ph type="sldNum" sz="quarter" idx="10"/>
          </p:nvPr>
        </p:nvSpPr>
        <p:spPr>
          <a:ln/>
        </p:spPr>
        <p:txBody>
          <a:bodyPr/>
          <a:lstStyle>
            <a:lvl1pPr>
              <a:defRPr/>
            </a:lvl1pPr>
          </a:lstStyle>
          <a:p>
            <a:pPr>
              <a:defRPr/>
            </a:pPr>
            <a:fld id="{EED4B93D-1F32-4B48-B08F-C77DD4C66995}" type="slidenum">
              <a:rPr lang="ru-RU"/>
              <a:pPr>
                <a:defRPr/>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CD8D8D72-218A-41D4-B696-513C662A72E6}" type="slidenum">
              <a:rPr lang="ru-RU"/>
              <a:pPr>
                <a:defRPr/>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
          <p:cNvSpPr>
            <a:spLocks noGrp="1" noChangeArrowheads="1"/>
          </p:cNvSpPr>
          <p:nvPr>
            <p:ph type="sldNum" sz="quarter" idx="10"/>
          </p:nvPr>
        </p:nvSpPr>
        <p:spPr>
          <a:ln/>
        </p:spPr>
        <p:txBody>
          <a:bodyPr/>
          <a:lstStyle>
            <a:lvl1pPr>
              <a:defRPr/>
            </a:lvl1pPr>
          </a:lstStyle>
          <a:p>
            <a:pPr>
              <a:defRPr/>
            </a:pPr>
            <a:fld id="{980F95CA-9EA3-4F53-A589-86484F5A9148}" type="slidenum">
              <a:rPr lang="ru-RU"/>
              <a:pPr>
                <a:defRPr/>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
          <p:cNvSpPr>
            <a:spLocks noGrp="1" noChangeArrowheads="1"/>
          </p:cNvSpPr>
          <p:nvPr>
            <p:ph type="sldNum" sz="quarter" idx="10"/>
          </p:nvPr>
        </p:nvSpPr>
        <p:spPr>
          <a:ln/>
        </p:spPr>
        <p:txBody>
          <a:bodyPr/>
          <a:lstStyle>
            <a:lvl1pPr>
              <a:defRPr/>
            </a:lvl1pPr>
          </a:lstStyle>
          <a:p>
            <a:pPr>
              <a:defRPr/>
            </a:pPr>
            <a:fld id="{CFFF3407-062C-4903-B819-0A3860864634}" type="slidenum">
              <a:rPr lang="ru-RU"/>
              <a:pPr>
                <a:defRPr/>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C211399C-B0AC-46C2-B41C-04430A0FF622}" type="slidenum">
              <a:rPr lang="ru-RU"/>
              <a:pPr>
                <a:defRPr/>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2159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2159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83088CE3-9B66-4FC4-83D6-4C4F1A2E484B}" type="slidenum">
              <a:rPr lang="ru-RU"/>
              <a:pPr>
                <a:defRPr/>
              </a:pPr>
              <a:t>‹#›</a:t>
            </a:fld>
            <a:endParaRPr lang="ru-R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21601C9B-DBFE-4F3A-84C0-A609B05B16F9}" type="slidenum">
              <a:rPr lang="ru-RU"/>
              <a:pPr>
                <a:defRPr/>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B4E86FD1-2A25-44E8-B667-72DCAA4BE383}" type="slidenum">
              <a:rPr lang="ru-RU"/>
              <a:pPr>
                <a:defRPr/>
              </a:pPr>
              <a:t>‹#›</a:t>
            </a:fld>
            <a:endParaRPr lang="ru-R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3"/>
          <p:cNvSpPr>
            <a:spLocks noGrp="1" noChangeArrowheads="1"/>
          </p:cNvSpPr>
          <p:nvPr>
            <p:ph type="sldNum" sz="quarter" idx="10"/>
          </p:nvPr>
        </p:nvSpPr>
        <p:spPr>
          <a:ln/>
        </p:spPr>
        <p:txBody>
          <a:bodyPr/>
          <a:lstStyle>
            <a:lvl1pPr>
              <a:defRPr/>
            </a:lvl1pPr>
          </a:lstStyle>
          <a:p>
            <a:pPr>
              <a:defRPr/>
            </a:pPr>
            <a:fld id="{A116274A-0970-41E3-B2C4-0FE1675D07F0}" type="slidenum">
              <a:rPr lang="ru-RU"/>
              <a:pPr>
                <a:defRPr/>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0" y="1082675"/>
            <a:ext cx="892175"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1044575" y="1082675"/>
            <a:ext cx="892175"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3"/>
          <p:cNvSpPr>
            <a:spLocks noGrp="1" noChangeArrowheads="1"/>
          </p:cNvSpPr>
          <p:nvPr>
            <p:ph type="sldNum" sz="quarter" idx="10"/>
          </p:nvPr>
        </p:nvSpPr>
        <p:spPr>
          <a:ln/>
        </p:spPr>
        <p:txBody>
          <a:bodyPr/>
          <a:lstStyle>
            <a:lvl1pPr>
              <a:defRPr/>
            </a:lvl1pPr>
          </a:lstStyle>
          <a:p>
            <a:pPr>
              <a:defRPr/>
            </a:pPr>
            <a:fld id="{E9E1D5CF-F125-4DBE-81E8-BED582BC907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
          <p:cNvSpPr>
            <a:spLocks noGrp="1" noChangeArrowheads="1"/>
          </p:cNvSpPr>
          <p:nvPr>
            <p:ph type="sldNum" sz="quarter" idx="10"/>
          </p:nvPr>
        </p:nvSpPr>
        <p:spPr>
          <a:ln/>
        </p:spPr>
        <p:txBody>
          <a:bodyPr/>
          <a:lstStyle>
            <a:lvl1pPr>
              <a:defRPr/>
            </a:lvl1pPr>
          </a:lstStyle>
          <a:p>
            <a:pPr>
              <a:defRPr/>
            </a:pPr>
            <a:fld id="{DF1BE78D-2E90-4D8E-9843-5A98922634EF}" type="slidenum">
              <a:rPr lang="en-US"/>
              <a:pPr>
                <a:defRPr/>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3"/>
          <p:cNvSpPr>
            <a:spLocks noGrp="1" noChangeArrowheads="1"/>
          </p:cNvSpPr>
          <p:nvPr>
            <p:ph type="sldNum" sz="quarter" idx="10"/>
          </p:nvPr>
        </p:nvSpPr>
        <p:spPr>
          <a:ln/>
        </p:spPr>
        <p:txBody>
          <a:bodyPr/>
          <a:lstStyle>
            <a:lvl1pPr>
              <a:defRPr/>
            </a:lvl1pPr>
          </a:lstStyle>
          <a:p>
            <a:pPr>
              <a:defRPr/>
            </a:pPr>
            <a:fld id="{A5DC3A7C-5E11-4DEE-A466-85701B361481}" type="slidenum">
              <a:rPr lang="ru-RU"/>
              <a:pPr>
                <a:defRPr/>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3"/>
          <p:cNvSpPr>
            <a:spLocks noGrp="1" noChangeArrowheads="1"/>
          </p:cNvSpPr>
          <p:nvPr>
            <p:ph type="sldNum" sz="quarter" idx="10"/>
          </p:nvPr>
        </p:nvSpPr>
        <p:spPr>
          <a:ln/>
        </p:spPr>
        <p:txBody>
          <a:bodyPr/>
          <a:lstStyle>
            <a:lvl1pPr>
              <a:defRPr/>
            </a:lvl1pPr>
          </a:lstStyle>
          <a:p>
            <a:pPr>
              <a:defRPr/>
            </a:pPr>
            <a:fld id="{D3496302-C2E8-44E3-88F4-BB3F374BF817}" type="slidenum">
              <a:rPr lang="ru-RU"/>
              <a:pPr>
                <a:defRPr/>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B41AB0E1-CFAA-4ECB-85E3-1A5C09D8617A}" type="slidenum">
              <a:rPr lang="ru-RU"/>
              <a:pPr>
                <a:defRPr/>
              </a:pPr>
              <a:t>‹#›</a:t>
            </a:fld>
            <a:endParaRPr lang="ru-R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
          <p:cNvSpPr>
            <a:spLocks noGrp="1" noChangeArrowheads="1"/>
          </p:cNvSpPr>
          <p:nvPr>
            <p:ph type="sldNum" sz="quarter" idx="10"/>
          </p:nvPr>
        </p:nvSpPr>
        <p:spPr>
          <a:ln/>
        </p:spPr>
        <p:txBody>
          <a:bodyPr/>
          <a:lstStyle>
            <a:lvl1pPr>
              <a:defRPr/>
            </a:lvl1pPr>
          </a:lstStyle>
          <a:p>
            <a:pPr>
              <a:defRPr/>
            </a:pPr>
            <a:fld id="{AF1FB56D-AB5E-401B-AE33-190429213F80}" type="slidenum">
              <a:rPr lang="ru-RU"/>
              <a:pPr>
                <a:defRPr/>
              </a:pPr>
              <a:t>‹#›</a:t>
            </a:fld>
            <a:endParaRPr lang="ru-R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
          <p:cNvSpPr>
            <a:spLocks noGrp="1" noChangeArrowheads="1"/>
          </p:cNvSpPr>
          <p:nvPr>
            <p:ph type="sldNum" sz="quarter" idx="10"/>
          </p:nvPr>
        </p:nvSpPr>
        <p:spPr>
          <a:ln/>
        </p:spPr>
        <p:txBody>
          <a:bodyPr/>
          <a:lstStyle>
            <a:lvl1pPr>
              <a:defRPr/>
            </a:lvl1pPr>
          </a:lstStyle>
          <a:p>
            <a:pPr>
              <a:defRPr/>
            </a:pPr>
            <a:fld id="{3F4F92E7-438B-47A1-9D48-5034C680D0BA}" type="slidenum">
              <a:rPr lang="ru-RU"/>
              <a:pPr>
                <a:defRPr/>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55679154-1A6B-4CCB-B0C3-9B515295E679}" type="slidenum">
              <a:rPr lang="ru-RU"/>
              <a:pPr>
                <a:defRPr/>
              </a:pPr>
              <a:t>‹#›</a:t>
            </a:fld>
            <a:endParaRPr lang="ru-R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63087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63087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
          <p:cNvSpPr>
            <a:spLocks noGrp="1" noChangeArrowheads="1"/>
          </p:cNvSpPr>
          <p:nvPr>
            <p:ph type="sldNum" sz="quarter" idx="10"/>
          </p:nvPr>
        </p:nvSpPr>
        <p:spPr>
          <a:ln/>
        </p:spPr>
        <p:txBody>
          <a:bodyPr/>
          <a:lstStyle>
            <a:lvl1pPr>
              <a:defRPr/>
            </a:lvl1pPr>
          </a:lstStyle>
          <a:p>
            <a:pPr>
              <a:defRPr/>
            </a:pPr>
            <a:fld id="{075DFB6B-1F60-49A6-8C70-0D8ECEA40797}" type="slidenum">
              <a:rPr lang="ru-RU"/>
              <a:pPr>
                <a:defRPr/>
              </a:pPr>
              <a:t>‹#›</a:t>
            </a:fld>
            <a:endParaRPr lang="ru-R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A433FF7D-DAB8-4643-AD78-468A96DF4FD2}" type="slidenum">
              <a:rPr lang="ru-RU"/>
              <a:pPr>
                <a:defRPr/>
              </a:pPr>
              <a:t>‹#›</a:t>
            </a:fld>
            <a:endParaRPr lang="ru-R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E3EE74DA-2A3A-4688-9242-76C86D941DED}" type="slidenum">
              <a:rPr lang="ru-RU"/>
              <a:pPr>
                <a:defRPr/>
              </a:pPr>
              <a:t>‹#›</a:t>
            </a:fld>
            <a:endParaRPr lang="ru-R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2"/>
          <p:cNvSpPr>
            <a:spLocks noGrp="1" noChangeArrowheads="1"/>
          </p:cNvSpPr>
          <p:nvPr>
            <p:ph type="sldNum" sz="quarter" idx="10"/>
          </p:nvPr>
        </p:nvSpPr>
        <p:spPr>
          <a:ln/>
        </p:spPr>
        <p:txBody>
          <a:bodyPr/>
          <a:lstStyle>
            <a:lvl1pPr>
              <a:defRPr/>
            </a:lvl1pPr>
          </a:lstStyle>
          <a:p>
            <a:pPr>
              <a:defRPr/>
            </a:pPr>
            <a:fld id="{639F0D2F-58D0-42DE-B1D6-51FE37AE5F5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
          <p:cNvSpPr>
            <a:spLocks noGrp="1" noChangeArrowheads="1"/>
          </p:cNvSpPr>
          <p:nvPr>
            <p:ph type="sldNum" sz="quarter" idx="10"/>
          </p:nvPr>
        </p:nvSpPr>
        <p:spPr>
          <a:ln/>
        </p:spPr>
        <p:txBody>
          <a:bodyPr/>
          <a:lstStyle>
            <a:lvl1pPr>
              <a:defRPr/>
            </a:lvl1pPr>
          </a:lstStyle>
          <a:p>
            <a:pPr>
              <a:defRPr/>
            </a:pPr>
            <a:fld id="{C1621AFC-B2E1-4541-9455-31C7F2B32FB5}" type="slidenum">
              <a:rPr lang="en-US"/>
              <a:pPr>
                <a:defRPr/>
              </a:pPr>
              <a:t>‹#›</a:t>
            </a:fld>
            <a:endParaRPr lang="ru-RU"/>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0" y="1100138"/>
            <a:ext cx="1452563"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1604963" y="1100138"/>
            <a:ext cx="1454150"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2"/>
          <p:cNvSpPr>
            <a:spLocks noGrp="1" noChangeArrowheads="1"/>
          </p:cNvSpPr>
          <p:nvPr>
            <p:ph type="sldNum" sz="quarter" idx="10"/>
          </p:nvPr>
        </p:nvSpPr>
        <p:spPr>
          <a:ln/>
        </p:spPr>
        <p:txBody>
          <a:bodyPr/>
          <a:lstStyle>
            <a:lvl1pPr>
              <a:defRPr/>
            </a:lvl1pPr>
          </a:lstStyle>
          <a:p>
            <a:pPr>
              <a:defRPr/>
            </a:pPr>
            <a:fld id="{09C7DACF-D451-4076-A20A-C435707D29B4}" type="slidenum">
              <a:rPr lang="ru-RU"/>
              <a:pPr>
                <a:defRPr/>
              </a:pPr>
              <a:t>‹#›</a:t>
            </a:fld>
            <a:endParaRPr lang="ru-R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2"/>
          <p:cNvSpPr>
            <a:spLocks noGrp="1" noChangeArrowheads="1"/>
          </p:cNvSpPr>
          <p:nvPr>
            <p:ph type="sldNum" sz="quarter" idx="10"/>
          </p:nvPr>
        </p:nvSpPr>
        <p:spPr>
          <a:ln/>
        </p:spPr>
        <p:txBody>
          <a:bodyPr/>
          <a:lstStyle>
            <a:lvl1pPr>
              <a:defRPr/>
            </a:lvl1pPr>
          </a:lstStyle>
          <a:p>
            <a:pPr>
              <a:defRPr/>
            </a:pPr>
            <a:fld id="{B1F4BF16-669F-4D1C-B146-0F2E9F094D2B}" type="slidenum">
              <a:rPr lang="ru-RU"/>
              <a:pPr>
                <a:defRPr/>
              </a:pPr>
              <a:t>‹#›</a:t>
            </a:fld>
            <a:endParaRPr lang="ru-R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2"/>
          <p:cNvSpPr>
            <a:spLocks noGrp="1" noChangeArrowheads="1"/>
          </p:cNvSpPr>
          <p:nvPr>
            <p:ph type="sldNum" sz="quarter" idx="10"/>
          </p:nvPr>
        </p:nvSpPr>
        <p:spPr>
          <a:ln/>
        </p:spPr>
        <p:txBody>
          <a:bodyPr/>
          <a:lstStyle>
            <a:lvl1pPr>
              <a:defRPr/>
            </a:lvl1pPr>
          </a:lstStyle>
          <a:p>
            <a:pPr>
              <a:defRPr/>
            </a:pPr>
            <a:fld id="{559BA8FB-A733-4521-BCDA-D0575982E61C}" type="slidenum">
              <a:rPr lang="ru-RU"/>
              <a:pPr>
                <a:defRPr/>
              </a:pPr>
              <a:t>‹#›</a:t>
            </a:fld>
            <a:endParaRPr lang="ru-R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1640DFCE-A4F3-47ED-BB4B-15FAB653C78A}" type="slidenum">
              <a:rPr lang="ru-RU"/>
              <a:pPr>
                <a:defRPr/>
              </a:pPr>
              <a:t>‹#›</a:t>
            </a:fld>
            <a:endParaRPr lang="ru-RU"/>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3F8DDAF8-E147-472F-B03F-64207742A6EA}" type="slidenum">
              <a:rPr lang="ru-RU"/>
              <a:pPr>
                <a:defRPr/>
              </a:pPr>
              <a:t>‹#›</a:t>
            </a:fld>
            <a:endParaRPr lang="ru-RU"/>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7628C0AD-5513-4C52-B169-C637A2C55284}" type="slidenum">
              <a:rPr lang="ru-RU"/>
              <a:pPr>
                <a:defRPr/>
              </a:pPr>
              <a:t>‹#›</a:t>
            </a:fld>
            <a:endParaRPr lang="ru-RU"/>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1FE1767C-E53A-4AD5-AFBF-2A65B253752F}" type="slidenum">
              <a:rPr lang="ru-RU"/>
              <a:pPr>
                <a:defRPr/>
              </a:pPr>
              <a:t>‹#›</a:t>
            </a:fld>
            <a:endParaRPr lang="ru-RU"/>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0"/>
            <a:ext cx="2286000" cy="63261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0" y="0"/>
            <a:ext cx="6705600" cy="63261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3FD58468-8EAC-4F0D-A1B5-9F25C52A862F}" type="slidenum">
              <a:rPr lang="ru-RU"/>
              <a:pPr>
                <a:defRPr/>
              </a:pPr>
              <a:t>‹#›</a:t>
            </a:fld>
            <a:endParaRPr lang="ru-RU"/>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21"/>
          <p:cNvSpPr>
            <a:spLocks noGrp="1" noChangeArrowheads="1"/>
          </p:cNvSpPr>
          <p:nvPr>
            <p:ph type="sldNum" sz="quarter" idx="10"/>
          </p:nvPr>
        </p:nvSpPr>
        <p:spPr>
          <a:ln/>
        </p:spPr>
        <p:txBody>
          <a:bodyPr/>
          <a:lstStyle>
            <a:lvl1pPr>
              <a:defRPr/>
            </a:lvl1pPr>
          </a:lstStyle>
          <a:p>
            <a:pPr>
              <a:defRPr/>
            </a:pPr>
            <a:fld id="{73B31C4E-75D1-4182-BF39-E600827655A7}" type="slidenum">
              <a:rPr lang="ru-RU"/>
              <a:pPr>
                <a:defRPr/>
              </a:pPr>
              <a:t>‹#›</a:t>
            </a:fld>
            <a:endParaRPr lang="ru-RU"/>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
          <p:cNvSpPr>
            <a:spLocks noGrp="1" noChangeArrowheads="1"/>
          </p:cNvSpPr>
          <p:nvPr>
            <p:ph type="sldNum" sz="quarter" idx="10"/>
          </p:nvPr>
        </p:nvSpPr>
        <p:spPr>
          <a:ln/>
        </p:spPr>
        <p:txBody>
          <a:bodyPr/>
          <a:lstStyle>
            <a:lvl1pPr>
              <a:defRPr/>
            </a:lvl1pPr>
          </a:lstStyle>
          <a:p>
            <a:pPr>
              <a:defRPr/>
            </a:pPr>
            <a:fld id="{C3E811F8-0E62-450D-959C-6581EC627E0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A83CC1C8-0F71-421E-8789-2691CEA68CB0}" type="slidenum">
              <a:rPr lang="en-US"/>
              <a:pPr>
                <a:defRPr/>
              </a:pPr>
              <a:t>‹#›</a:t>
            </a:fld>
            <a:endParaRPr lang="ru-RU"/>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1"/>
          <p:cNvSpPr>
            <a:spLocks noGrp="1" noChangeArrowheads="1"/>
          </p:cNvSpPr>
          <p:nvPr>
            <p:ph type="sldNum" sz="quarter" idx="10"/>
          </p:nvPr>
        </p:nvSpPr>
        <p:spPr>
          <a:ln/>
        </p:spPr>
        <p:txBody>
          <a:bodyPr/>
          <a:lstStyle>
            <a:lvl1pPr>
              <a:defRPr/>
            </a:lvl1pPr>
          </a:lstStyle>
          <a:p>
            <a:pPr>
              <a:defRPr/>
            </a:pPr>
            <a:fld id="{D43EEFF3-3EB7-4208-AC2E-06C7F797F23B}" type="slidenum">
              <a:rPr lang="ru-RU"/>
              <a:pPr>
                <a:defRPr/>
              </a:pPr>
              <a:t>‹#›</a:t>
            </a:fld>
            <a:endParaRPr lang="ru-RU"/>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1"/>
          <p:cNvSpPr>
            <a:spLocks noGrp="1" noChangeArrowheads="1"/>
          </p:cNvSpPr>
          <p:nvPr>
            <p:ph type="sldNum" sz="quarter" idx="10"/>
          </p:nvPr>
        </p:nvSpPr>
        <p:spPr>
          <a:ln/>
        </p:spPr>
        <p:txBody>
          <a:bodyPr/>
          <a:lstStyle>
            <a:lvl1pPr>
              <a:defRPr/>
            </a:lvl1pPr>
          </a:lstStyle>
          <a:p>
            <a:pPr>
              <a:defRPr/>
            </a:pPr>
            <a:fld id="{C179724D-8879-4A92-8543-65FF480CA9BF}" type="slidenum">
              <a:rPr lang="ru-RU"/>
              <a:pPr>
                <a:defRPr/>
              </a:pPr>
              <a:t>‹#›</a:t>
            </a:fld>
            <a:endParaRPr lang="ru-RU"/>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1"/>
          <p:cNvSpPr>
            <a:spLocks noGrp="1" noChangeArrowheads="1"/>
          </p:cNvSpPr>
          <p:nvPr>
            <p:ph type="sldNum" sz="quarter" idx="10"/>
          </p:nvPr>
        </p:nvSpPr>
        <p:spPr>
          <a:ln/>
        </p:spPr>
        <p:txBody>
          <a:bodyPr/>
          <a:lstStyle>
            <a:lvl1pPr>
              <a:defRPr/>
            </a:lvl1pPr>
          </a:lstStyle>
          <a:p>
            <a:pPr>
              <a:defRPr/>
            </a:pPr>
            <a:fld id="{A574E419-2A8E-4DAA-A377-0E4EA1F9DA2E}" type="slidenum">
              <a:rPr lang="ru-RU"/>
              <a:pPr>
                <a:defRPr/>
              </a:pPr>
              <a:t>‹#›</a:t>
            </a:fld>
            <a:endParaRPr lang="ru-RU"/>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1"/>
          <p:cNvSpPr>
            <a:spLocks noGrp="1" noChangeArrowheads="1"/>
          </p:cNvSpPr>
          <p:nvPr>
            <p:ph type="sldNum" sz="quarter" idx="10"/>
          </p:nvPr>
        </p:nvSpPr>
        <p:spPr>
          <a:ln/>
        </p:spPr>
        <p:txBody>
          <a:bodyPr/>
          <a:lstStyle>
            <a:lvl1pPr>
              <a:defRPr/>
            </a:lvl1pPr>
          </a:lstStyle>
          <a:p>
            <a:pPr>
              <a:defRPr/>
            </a:pPr>
            <a:fld id="{062DD52D-F451-4B7C-879E-1824A2D83101}" type="slidenum">
              <a:rPr lang="ru-RU"/>
              <a:pPr>
                <a:defRPr/>
              </a:pPr>
              <a:t>‹#›</a:t>
            </a:fld>
            <a:endParaRPr lang="ru-RU"/>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37900504-BE32-46E3-AD8B-CD73051962F8}" type="slidenum">
              <a:rPr lang="ru-RU"/>
              <a:pPr>
                <a:defRPr/>
              </a:pPr>
              <a:t>‹#›</a:t>
            </a:fld>
            <a:endParaRPr lang="ru-RU"/>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
          <p:cNvSpPr>
            <a:spLocks noGrp="1" noChangeArrowheads="1"/>
          </p:cNvSpPr>
          <p:nvPr>
            <p:ph type="sldNum" sz="quarter" idx="10"/>
          </p:nvPr>
        </p:nvSpPr>
        <p:spPr>
          <a:ln/>
        </p:spPr>
        <p:txBody>
          <a:bodyPr/>
          <a:lstStyle>
            <a:lvl1pPr>
              <a:defRPr/>
            </a:lvl1pPr>
          </a:lstStyle>
          <a:p>
            <a:pPr>
              <a:defRPr/>
            </a:pPr>
            <a:fld id="{1FB46BC3-32F8-426C-ADDB-997F1979018D}" type="slidenum">
              <a:rPr lang="ru-RU"/>
              <a:pPr>
                <a:defRPr/>
              </a:pPr>
              <a:t>‹#›</a:t>
            </a:fld>
            <a:endParaRPr lang="ru-RU"/>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1"/>
          <p:cNvSpPr>
            <a:spLocks noGrp="1" noChangeArrowheads="1"/>
          </p:cNvSpPr>
          <p:nvPr>
            <p:ph type="sldNum" sz="quarter" idx="10"/>
          </p:nvPr>
        </p:nvSpPr>
        <p:spPr>
          <a:ln/>
        </p:spPr>
        <p:txBody>
          <a:bodyPr/>
          <a:lstStyle>
            <a:lvl1pPr>
              <a:defRPr/>
            </a:lvl1pPr>
          </a:lstStyle>
          <a:p>
            <a:pPr>
              <a:defRPr/>
            </a:pPr>
            <a:fld id="{EE3F072C-EA70-4BB5-82E2-0CE66AE9C8C3}" type="slidenum">
              <a:rPr lang="ru-RU"/>
              <a:pPr>
                <a:defRPr/>
              </a:pPr>
              <a:t>‹#›</a:t>
            </a:fld>
            <a:endParaRPr lang="ru-RU"/>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
          <p:cNvSpPr>
            <a:spLocks noGrp="1" noChangeArrowheads="1"/>
          </p:cNvSpPr>
          <p:nvPr>
            <p:ph type="sldNum" sz="quarter" idx="10"/>
          </p:nvPr>
        </p:nvSpPr>
        <p:spPr>
          <a:ln/>
        </p:spPr>
        <p:txBody>
          <a:bodyPr/>
          <a:lstStyle>
            <a:lvl1pPr>
              <a:defRPr/>
            </a:lvl1pPr>
          </a:lstStyle>
          <a:p>
            <a:pPr>
              <a:defRPr/>
            </a:pPr>
            <a:fld id="{CCF72D04-788A-418E-B289-09EF80253E23}" type="slidenum">
              <a:rPr lang="ru-RU"/>
              <a:pPr>
                <a:defRPr/>
              </a:pPr>
              <a:t>‹#›</a:t>
            </a:fld>
            <a:endParaRPr lang="ru-RU"/>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72300" y="0"/>
            <a:ext cx="2171700" cy="61261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0"/>
            <a:ext cx="6362700" cy="61261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1"/>
          <p:cNvSpPr>
            <a:spLocks noGrp="1" noChangeArrowheads="1"/>
          </p:cNvSpPr>
          <p:nvPr>
            <p:ph type="sldNum" sz="quarter" idx="10"/>
          </p:nvPr>
        </p:nvSpPr>
        <p:spPr>
          <a:ln/>
        </p:spPr>
        <p:txBody>
          <a:bodyPr/>
          <a:lstStyle>
            <a:lvl1pPr>
              <a:defRPr/>
            </a:lvl1pPr>
          </a:lstStyle>
          <a:p>
            <a:pPr>
              <a:defRPr/>
            </a:pPr>
            <a:fld id="{D6F36150-5AD2-4067-8CB7-CF1AC553BCA2}" type="slidenum">
              <a:rPr lang="ru-RU"/>
              <a:pPr>
                <a:defRPr/>
              </a:pPr>
              <a:t>‹#›</a:t>
            </a:fld>
            <a:endParaRPr lang="ru-RU"/>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37"/>
          <p:cNvSpPr>
            <a:spLocks noGrp="1" noChangeArrowheads="1"/>
          </p:cNvSpPr>
          <p:nvPr>
            <p:ph type="sldNum" sz="quarter" idx="10"/>
          </p:nvPr>
        </p:nvSpPr>
        <p:spPr>
          <a:ln/>
        </p:spPr>
        <p:txBody>
          <a:bodyPr/>
          <a:lstStyle>
            <a:lvl1pPr>
              <a:defRPr/>
            </a:lvl1pPr>
          </a:lstStyle>
          <a:p>
            <a:pPr>
              <a:defRPr/>
            </a:pPr>
            <a:fld id="{D4942E01-E3BC-4321-9CCC-D4EE16CD2EE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sldNum" sz="quarter" idx="10"/>
          </p:nvPr>
        </p:nvSpPr>
        <p:spPr>
          <a:ln/>
        </p:spPr>
        <p:txBody>
          <a:bodyPr/>
          <a:lstStyle>
            <a:lvl1pPr>
              <a:defRPr/>
            </a:lvl1pPr>
          </a:lstStyle>
          <a:p>
            <a:pPr>
              <a:defRPr/>
            </a:pPr>
            <a:fld id="{2386DFAD-5AC3-46D9-B008-0140AF1B3018}" type="slidenum">
              <a:rPr lang="en-US"/>
              <a:pPr>
                <a:defRPr/>
              </a:pPr>
              <a:t>‹#›</a:t>
            </a:fld>
            <a:endParaRPr lang="ru-RU"/>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7"/>
          <p:cNvSpPr>
            <a:spLocks noGrp="1" noChangeArrowheads="1"/>
          </p:cNvSpPr>
          <p:nvPr>
            <p:ph type="sldNum" sz="quarter" idx="10"/>
          </p:nvPr>
        </p:nvSpPr>
        <p:spPr>
          <a:ln/>
        </p:spPr>
        <p:txBody>
          <a:bodyPr/>
          <a:lstStyle>
            <a:lvl1pPr>
              <a:defRPr/>
            </a:lvl1pPr>
          </a:lstStyle>
          <a:p>
            <a:pPr>
              <a:defRPr/>
            </a:pPr>
            <a:fld id="{D2C0ECF5-4F99-46C8-8B84-0875D11E2D40}" type="slidenum">
              <a:rPr lang="ru-RU"/>
              <a:pPr>
                <a:defRPr/>
              </a:pPr>
              <a:t>‹#›</a:t>
            </a:fld>
            <a:endParaRPr lang="ru-RU"/>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7"/>
          <p:cNvSpPr>
            <a:spLocks noGrp="1" noChangeArrowheads="1"/>
          </p:cNvSpPr>
          <p:nvPr>
            <p:ph type="sldNum" sz="quarter" idx="10"/>
          </p:nvPr>
        </p:nvSpPr>
        <p:spPr>
          <a:ln/>
        </p:spPr>
        <p:txBody>
          <a:bodyPr/>
          <a:lstStyle>
            <a:lvl1pPr>
              <a:defRPr/>
            </a:lvl1pPr>
          </a:lstStyle>
          <a:p>
            <a:pPr>
              <a:defRPr/>
            </a:pPr>
            <a:fld id="{FA832B6D-0001-43CF-BF92-1CAF1E6FC2EA}" type="slidenum">
              <a:rPr lang="ru-RU"/>
              <a:pPr>
                <a:defRPr/>
              </a:pPr>
              <a:t>‹#›</a:t>
            </a:fld>
            <a:endParaRPr lang="ru-RU"/>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7"/>
          <p:cNvSpPr>
            <a:spLocks noGrp="1" noChangeArrowheads="1"/>
          </p:cNvSpPr>
          <p:nvPr>
            <p:ph type="sldNum" sz="quarter" idx="10"/>
          </p:nvPr>
        </p:nvSpPr>
        <p:spPr>
          <a:ln/>
        </p:spPr>
        <p:txBody>
          <a:bodyPr/>
          <a:lstStyle>
            <a:lvl1pPr>
              <a:defRPr/>
            </a:lvl1pPr>
          </a:lstStyle>
          <a:p>
            <a:pPr>
              <a:defRPr/>
            </a:pPr>
            <a:fld id="{69674EE1-6BDC-49A6-8C57-ED96852F2AAA}" type="slidenum">
              <a:rPr lang="ru-RU"/>
              <a:pPr>
                <a:defRPr/>
              </a:pPr>
              <a:t>‹#›</a:t>
            </a:fld>
            <a:endParaRPr lang="ru-RU"/>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7"/>
          <p:cNvSpPr>
            <a:spLocks noGrp="1" noChangeArrowheads="1"/>
          </p:cNvSpPr>
          <p:nvPr>
            <p:ph type="sldNum" sz="quarter" idx="10"/>
          </p:nvPr>
        </p:nvSpPr>
        <p:spPr>
          <a:ln/>
        </p:spPr>
        <p:txBody>
          <a:bodyPr/>
          <a:lstStyle>
            <a:lvl1pPr>
              <a:defRPr/>
            </a:lvl1pPr>
          </a:lstStyle>
          <a:p>
            <a:pPr>
              <a:defRPr/>
            </a:pPr>
            <a:fld id="{F5FD035D-B00B-45B1-9ED1-934053FFE50C}" type="slidenum">
              <a:rPr lang="ru-RU"/>
              <a:pPr>
                <a:defRPr/>
              </a:pPr>
              <a:t>‹#›</a:t>
            </a:fld>
            <a:endParaRPr lang="ru-RU"/>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Rectangle 37"/>
          <p:cNvSpPr>
            <a:spLocks noGrp="1" noChangeArrowheads="1"/>
          </p:cNvSpPr>
          <p:nvPr>
            <p:ph type="sldNum" sz="quarter" idx="10"/>
          </p:nvPr>
        </p:nvSpPr>
        <p:spPr>
          <a:ln/>
        </p:spPr>
        <p:txBody>
          <a:bodyPr/>
          <a:lstStyle>
            <a:lvl1pPr>
              <a:defRPr/>
            </a:lvl1pPr>
          </a:lstStyle>
          <a:p>
            <a:pPr>
              <a:defRPr/>
            </a:pPr>
            <a:fld id="{5B3BF160-D9F3-4081-A477-75C27BC23DB4}" type="slidenum">
              <a:rPr lang="ru-RU"/>
              <a:pPr>
                <a:defRPr/>
              </a:pPr>
              <a:t>‹#›</a:t>
            </a:fld>
            <a:endParaRPr lang="ru-RU"/>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7"/>
          <p:cNvSpPr>
            <a:spLocks noGrp="1" noChangeArrowheads="1"/>
          </p:cNvSpPr>
          <p:nvPr>
            <p:ph type="sldNum" sz="quarter" idx="10"/>
          </p:nvPr>
        </p:nvSpPr>
        <p:spPr>
          <a:ln/>
        </p:spPr>
        <p:txBody>
          <a:bodyPr/>
          <a:lstStyle>
            <a:lvl1pPr>
              <a:defRPr/>
            </a:lvl1pPr>
          </a:lstStyle>
          <a:p>
            <a:pPr>
              <a:defRPr/>
            </a:pPr>
            <a:fld id="{485251E7-235B-461B-9195-200B5C6F9A88}" type="slidenum">
              <a:rPr lang="ru-RU"/>
              <a:pPr>
                <a:defRPr/>
              </a:pPr>
              <a:t>‹#›</a:t>
            </a:fld>
            <a:endParaRPr lang="ru-RU"/>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7"/>
          <p:cNvSpPr>
            <a:spLocks noGrp="1" noChangeArrowheads="1"/>
          </p:cNvSpPr>
          <p:nvPr>
            <p:ph type="sldNum" sz="quarter" idx="10"/>
          </p:nvPr>
        </p:nvSpPr>
        <p:spPr>
          <a:ln/>
        </p:spPr>
        <p:txBody>
          <a:bodyPr/>
          <a:lstStyle>
            <a:lvl1pPr>
              <a:defRPr/>
            </a:lvl1pPr>
          </a:lstStyle>
          <a:p>
            <a:pPr>
              <a:defRPr/>
            </a:pPr>
            <a:fld id="{36231B77-C72E-4416-97A0-060ECB411B4E}" type="slidenum">
              <a:rPr lang="ru-RU"/>
              <a:pPr>
                <a:defRPr/>
              </a:pPr>
              <a:t>‹#›</a:t>
            </a:fld>
            <a:endParaRPr lang="ru-RU"/>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7"/>
          <p:cNvSpPr>
            <a:spLocks noGrp="1" noChangeArrowheads="1"/>
          </p:cNvSpPr>
          <p:nvPr>
            <p:ph type="sldNum" sz="quarter" idx="10"/>
          </p:nvPr>
        </p:nvSpPr>
        <p:spPr>
          <a:ln/>
        </p:spPr>
        <p:txBody>
          <a:bodyPr/>
          <a:lstStyle>
            <a:lvl1pPr>
              <a:defRPr/>
            </a:lvl1pPr>
          </a:lstStyle>
          <a:p>
            <a:pPr>
              <a:defRPr/>
            </a:pPr>
            <a:fld id="{59432303-9DAD-473B-B226-6F0E95801084}" type="slidenum">
              <a:rPr lang="ru-RU"/>
              <a:pPr>
                <a:defRPr/>
              </a:pPr>
              <a:t>‹#›</a:t>
            </a:fld>
            <a:endParaRPr lang="ru-RU"/>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7"/>
          <p:cNvSpPr>
            <a:spLocks noGrp="1" noChangeArrowheads="1"/>
          </p:cNvSpPr>
          <p:nvPr>
            <p:ph type="sldNum" sz="quarter" idx="10"/>
          </p:nvPr>
        </p:nvSpPr>
        <p:spPr>
          <a:ln/>
        </p:spPr>
        <p:txBody>
          <a:bodyPr/>
          <a:lstStyle>
            <a:lvl1pPr>
              <a:defRPr/>
            </a:lvl1pPr>
          </a:lstStyle>
          <a:p>
            <a:pPr>
              <a:defRPr/>
            </a:pPr>
            <a:fld id="{40EEBE47-A7DA-4BCF-B104-94FC246FF043}" type="slidenum">
              <a:rPr lang="ru-RU"/>
              <a:pPr>
                <a:defRPr/>
              </a:pPr>
              <a:t>‹#›</a:t>
            </a:fld>
            <a:endParaRPr lang="ru-RU"/>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7"/>
          <p:cNvSpPr>
            <a:spLocks noGrp="1" noChangeArrowheads="1"/>
          </p:cNvSpPr>
          <p:nvPr>
            <p:ph type="sldNum" sz="quarter" idx="10"/>
          </p:nvPr>
        </p:nvSpPr>
        <p:spPr>
          <a:ln/>
        </p:spPr>
        <p:txBody>
          <a:bodyPr/>
          <a:lstStyle>
            <a:lvl1pPr>
              <a:defRPr/>
            </a:lvl1pPr>
          </a:lstStyle>
          <a:p>
            <a:pPr>
              <a:defRPr/>
            </a:pPr>
            <a:fld id="{9CA31FC5-19A7-4517-ADF8-7E7DDB793B86}"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
          <p:cNvSpPr>
            <a:spLocks noGrp="1" noChangeArrowheads="1"/>
          </p:cNvSpPr>
          <p:nvPr>
            <p:ph type="sldNum" sz="quarter" idx="10"/>
          </p:nvPr>
        </p:nvSpPr>
        <p:spPr>
          <a:ln/>
        </p:spPr>
        <p:txBody>
          <a:bodyPr/>
          <a:lstStyle>
            <a:lvl1pPr>
              <a:defRPr/>
            </a:lvl1pPr>
          </a:lstStyle>
          <a:p>
            <a:pPr>
              <a:defRPr/>
            </a:pPr>
            <a:fld id="{63CEA232-D4DA-4998-924F-A06B99203953}" type="slidenum">
              <a:rPr lang="en-US"/>
              <a:pPr>
                <a:defRPr/>
              </a:pPr>
              <a:t>‹#›</a:t>
            </a:fld>
            <a:endParaRPr lang="ru-RU"/>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FC78BB1F-99C3-4139-8DB2-CE42EBEC9270}" type="slidenum">
              <a:rPr lang="ru-RU"/>
              <a:pPr>
                <a:defRPr/>
              </a:pPr>
              <a:t>‹#›</a:t>
            </a:fld>
            <a:endParaRPr lang="ru-RU"/>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D5FEB1C8-B2B3-4491-8AEC-F214E1CB44E4}" type="slidenum">
              <a:rPr lang="ru-RU"/>
              <a:pPr>
                <a:defRPr/>
              </a:pPr>
              <a:t>‹#›</a:t>
            </a:fld>
            <a:endParaRPr lang="ru-RU"/>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2"/>
          <p:cNvSpPr>
            <a:spLocks noGrp="1" noChangeArrowheads="1"/>
          </p:cNvSpPr>
          <p:nvPr>
            <p:ph type="sldNum" sz="quarter" idx="10"/>
          </p:nvPr>
        </p:nvSpPr>
        <p:spPr>
          <a:ln/>
        </p:spPr>
        <p:txBody>
          <a:bodyPr/>
          <a:lstStyle>
            <a:lvl1pPr>
              <a:defRPr/>
            </a:lvl1pPr>
          </a:lstStyle>
          <a:p>
            <a:pPr>
              <a:defRPr/>
            </a:pPr>
            <a:fld id="{E83FBF13-0819-4CCA-AAAF-475AB19B131D}" type="slidenum">
              <a:rPr lang="ru-RU"/>
              <a:pPr>
                <a:defRPr/>
              </a:pPr>
              <a:t>‹#›</a:t>
            </a:fld>
            <a:endParaRPr lang="ru-RU"/>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0" y="1082675"/>
            <a:ext cx="892175"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1044575" y="1082675"/>
            <a:ext cx="892175" cy="5226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2"/>
          <p:cNvSpPr>
            <a:spLocks noGrp="1" noChangeArrowheads="1"/>
          </p:cNvSpPr>
          <p:nvPr>
            <p:ph type="sldNum" sz="quarter" idx="10"/>
          </p:nvPr>
        </p:nvSpPr>
        <p:spPr>
          <a:ln/>
        </p:spPr>
        <p:txBody>
          <a:bodyPr/>
          <a:lstStyle>
            <a:lvl1pPr>
              <a:defRPr/>
            </a:lvl1pPr>
          </a:lstStyle>
          <a:p>
            <a:pPr>
              <a:defRPr/>
            </a:pPr>
            <a:fld id="{56446AD2-8071-47F0-9F6B-4C0E75BFE840}" type="slidenum">
              <a:rPr lang="ru-RU"/>
              <a:pPr>
                <a:defRPr/>
              </a:pPr>
              <a:t>‹#›</a:t>
            </a:fld>
            <a:endParaRPr lang="ru-RU"/>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2"/>
          <p:cNvSpPr>
            <a:spLocks noGrp="1" noChangeArrowheads="1"/>
          </p:cNvSpPr>
          <p:nvPr>
            <p:ph type="sldNum" sz="quarter" idx="10"/>
          </p:nvPr>
        </p:nvSpPr>
        <p:spPr>
          <a:ln/>
        </p:spPr>
        <p:txBody>
          <a:bodyPr/>
          <a:lstStyle>
            <a:lvl1pPr>
              <a:defRPr/>
            </a:lvl1pPr>
          </a:lstStyle>
          <a:p>
            <a:pPr>
              <a:defRPr/>
            </a:pPr>
            <a:fld id="{653C562E-41F0-4E49-94CB-4C543F728551}" type="slidenum">
              <a:rPr lang="ru-RU"/>
              <a:pPr>
                <a:defRPr/>
              </a:pPr>
              <a:t>‹#›</a:t>
            </a:fld>
            <a:endParaRPr lang="ru-RU"/>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2"/>
          <p:cNvSpPr>
            <a:spLocks noGrp="1" noChangeArrowheads="1"/>
          </p:cNvSpPr>
          <p:nvPr>
            <p:ph type="sldNum" sz="quarter" idx="10"/>
          </p:nvPr>
        </p:nvSpPr>
        <p:spPr>
          <a:ln/>
        </p:spPr>
        <p:txBody>
          <a:bodyPr/>
          <a:lstStyle>
            <a:lvl1pPr>
              <a:defRPr/>
            </a:lvl1pPr>
          </a:lstStyle>
          <a:p>
            <a:pPr>
              <a:defRPr/>
            </a:pPr>
            <a:fld id="{08F8FA41-60DC-42B3-87D9-D3B6CD8ACE59}" type="slidenum">
              <a:rPr lang="ru-RU"/>
              <a:pPr>
                <a:defRPr/>
              </a:pPr>
              <a:t>‹#›</a:t>
            </a:fld>
            <a:endParaRPr lang="ru-RU"/>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0B82E495-984F-4FBD-8BD9-A1926D72AD19}" type="slidenum">
              <a:rPr lang="ru-RU"/>
              <a:pPr>
                <a:defRPr/>
              </a:pPr>
              <a:t>‹#›</a:t>
            </a:fld>
            <a:endParaRPr lang="ru-RU"/>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9EF12ACB-09AF-472C-B188-8EE0CC1BC43D}" type="slidenum">
              <a:rPr lang="ru-RU"/>
              <a:pPr>
                <a:defRPr/>
              </a:pPr>
              <a:t>‹#›</a:t>
            </a:fld>
            <a:endParaRPr lang="ru-RU"/>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2"/>
          <p:cNvSpPr>
            <a:spLocks noGrp="1" noChangeArrowheads="1"/>
          </p:cNvSpPr>
          <p:nvPr>
            <p:ph type="sldNum" sz="quarter" idx="10"/>
          </p:nvPr>
        </p:nvSpPr>
        <p:spPr>
          <a:ln/>
        </p:spPr>
        <p:txBody>
          <a:bodyPr/>
          <a:lstStyle>
            <a:lvl1pPr>
              <a:defRPr/>
            </a:lvl1pPr>
          </a:lstStyle>
          <a:p>
            <a:pPr>
              <a:defRPr/>
            </a:pPr>
            <a:fld id="{20A3FBB7-04B8-472C-8025-FCC7FA731548}" type="slidenum">
              <a:rPr lang="ru-RU"/>
              <a:pPr>
                <a:defRPr/>
              </a:pPr>
              <a:t>‹#›</a:t>
            </a:fld>
            <a:endParaRPr lang="ru-RU"/>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2"/>
          <p:cNvSpPr>
            <a:spLocks noGrp="1" noChangeArrowheads="1"/>
          </p:cNvSpPr>
          <p:nvPr>
            <p:ph type="sldNum" sz="quarter" idx="10"/>
          </p:nvPr>
        </p:nvSpPr>
        <p:spPr>
          <a:ln/>
        </p:spPr>
        <p:txBody>
          <a:bodyPr/>
          <a:lstStyle>
            <a:lvl1pPr>
              <a:defRPr/>
            </a:lvl1pPr>
          </a:lstStyle>
          <a:p>
            <a:pPr>
              <a:defRPr/>
            </a:pPr>
            <a:fld id="{421FEC4E-3849-4BAD-989B-02C3499F947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1.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theme" Target="../theme/theme11.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slideLayout" Target="../slideLayouts/slideLayout123.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 Id="rId14" Type="http://schemas.openxmlformats.org/officeDocument/2006/relationships/image" Target="../media/image1.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image" Target="../media/image1.png"/><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theme" Target="../theme/theme12.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2.xml"/><Relationship Id="rId13" Type="http://schemas.openxmlformats.org/officeDocument/2006/relationships/image" Target="../media/image1.png"/><Relationship Id="rId3" Type="http://schemas.openxmlformats.org/officeDocument/2006/relationships/slideLayout" Target="../slideLayouts/slideLayout137.xml"/><Relationship Id="rId7" Type="http://schemas.openxmlformats.org/officeDocument/2006/relationships/slideLayout" Target="../slideLayouts/slideLayout141.xml"/><Relationship Id="rId12" Type="http://schemas.openxmlformats.org/officeDocument/2006/relationships/theme" Target="../theme/theme13.xml"/><Relationship Id="rId2" Type="http://schemas.openxmlformats.org/officeDocument/2006/relationships/slideLayout" Target="../slideLayouts/slideLayout136.xml"/><Relationship Id="rId1" Type="http://schemas.openxmlformats.org/officeDocument/2006/relationships/slideLayout" Target="../slideLayouts/slideLayout135.xml"/><Relationship Id="rId6" Type="http://schemas.openxmlformats.org/officeDocument/2006/relationships/slideLayout" Target="../slideLayouts/slideLayout140.xml"/><Relationship Id="rId11" Type="http://schemas.openxmlformats.org/officeDocument/2006/relationships/slideLayout" Target="../slideLayouts/slideLayout145.xml"/><Relationship Id="rId5" Type="http://schemas.openxmlformats.org/officeDocument/2006/relationships/slideLayout" Target="../slideLayouts/slideLayout139.xml"/><Relationship Id="rId10" Type="http://schemas.openxmlformats.org/officeDocument/2006/relationships/slideLayout" Target="../slideLayouts/slideLayout144.xml"/><Relationship Id="rId4" Type="http://schemas.openxmlformats.org/officeDocument/2006/relationships/slideLayout" Target="../slideLayouts/slideLayout138.xml"/><Relationship Id="rId9" Type="http://schemas.openxmlformats.org/officeDocument/2006/relationships/slideLayout" Target="../slideLayouts/slideLayout14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3.xml"/><Relationship Id="rId13" Type="http://schemas.openxmlformats.org/officeDocument/2006/relationships/image" Target="../media/image1.png"/><Relationship Id="rId3" Type="http://schemas.openxmlformats.org/officeDocument/2006/relationships/slideLayout" Target="../slideLayouts/slideLayout148.xml"/><Relationship Id="rId7" Type="http://schemas.openxmlformats.org/officeDocument/2006/relationships/slideLayout" Target="../slideLayouts/slideLayout152.xml"/><Relationship Id="rId12" Type="http://schemas.openxmlformats.org/officeDocument/2006/relationships/theme" Target="../theme/theme14.xml"/><Relationship Id="rId2" Type="http://schemas.openxmlformats.org/officeDocument/2006/relationships/slideLayout" Target="../slideLayouts/slideLayout147.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11" Type="http://schemas.openxmlformats.org/officeDocument/2006/relationships/slideLayout" Target="../slideLayouts/slideLayout156.xml"/><Relationship Id="rId5" Type="http://schemas.openxmlformats.org/officeDocument/2006/relationships/slideLayout" Target="../slideLayouts/slideLayout150.xml"/><Relationship Id="rId10" Type="http://schemas.openxmlformats.org/officeDocument/2006/relationships/slideLayout" Target="../slideLayouts/slideLayout155.xml"/><Relationship Id="rId4" Type="http://schemas.openxmlformats.org/officeDocument/2006/relationships/slideLayout" Target="../slideLayouts/slideLayout149.xml"/><Relationship Id="rId9" Type="http://schemas.openxmlformats.org/officeDocument/2006/relationships/slideLayout" Target="../slideLayouts/slideLayout154.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4.xml"/><Relationship Id="rId13" Type="http://schemas.openxmlformats.org/officeDocument/2006/relationships/image" Target="../media/image1.png"/><Relationship Id="rId3" Type="http://schemas.openxmlformats.org/officeDocument/2006/relationships/slideLayout" Target="../slideLayouts/slideLayout159.xml"/><Relationship Id="rId7" Type="http://schemas.openxmlformats.org/officeDocument/2006/relationships/slideLayout" Target="../slideLayouts/slideLayout163.xml"/><Relationship Id="rId12" Type="http://schemas.openxmlformats.org/officeDocument/2006/relationships/theme" Target="../theme/theme15.xml"/><Relationship Id="rId2" Type="http://schemas.openxmlformats.org/officeDocument/2006/relationships/slideLayout" Target="../slideLayouts/slideLayout158.xml"/><Relationship Id="rId1" Type="http://schemas.openxmlformats.org/officeDocument/2006/relationships/slideLayout" Target="../slideLayouts/slideLayout157.xml"/><Relationship Id="rId6" Type="http://schemas.openxmlformats.org/officeDocument/2006/relationships/slideLayout" Target="../slideLayouts/slideLayout162.xml"/><Relationship Id="rId11" Type="http://schemas.openxmlformats.org/officeDocument/2006/relationships/slideLayout" Target="../slideLayouts/slideLayout167.xml"/><Relationship Id="rId5" Type="http://schemas.openxmlformats.org/officeDocument/2006/relationships/slideLayout" Target="../slideLayouts/slideLayout161.xml"/><Relationship Id="rId10" Type="http://schemas.openxmlformats.org/officeDocument/2006/relationships/slideLayout" Target="../slideLayouts/slideLayout166.xml"/><Relationship Id="rId4" Type="http://schemas.openxmlformats.org/officeDocument/2006/relationships/slideLayout" Target="../slideLayouts/slideLayout160.xml"/><Relationship Id="rId9" Type="http://schemas.openxmlformats.org/officeDocument/2006/relationships/slideLayout" Target="../slideLayouts/slideLayout165.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5.xml"/><Relationship Id="rId13" Type="http://schemas.openxmlformats.org/officeDocument/2006/relationships/theme" Target="../theme/theme16.xml"/><Relationship Id="rId3" Type="http://schemas.openxmlformats.org/officeDocument/2006/relationships/slideLayout" Target="../slideLayouts/slideLayout170.xml"/><Relationship Id="rId7" Type="http://schemas.openxmlformats.org/officeDocument/2006/relationships/slideLayout" Target="../slideLayouts/slideLayout174.xml"/><Relationship Id="rId12" Type="http://schemas.openxmlformats.org/officeDocument/2006/relationships/slideLayout" Target="../slideLayouts/slideLayout179.xml"/><Relationship Id="rId2" Type="http://schemas.openxmlformats.org/officeDocument/2006/relationships/slideLayout" Target="../slideLayouts/slideLayout169.xml"/><Relationship Id="rId1" Type="http://schemas.openxmlformats.org/officeDocument/2006/relationships/slideLayout" Target="../slideLayouts/slideLayout168.xml"/><Relationship Id="rId6" Type="http://schemas.openxmlformats.org/officeDocument/2006/relationships/slideLayout" Target="../slideLayouts/slideLayout173.xml"/><Relationship Id="rId11" Type="http://schemas.openxmlformats.org/officeDocument/2006/relationships/slideLayout" Target="../slideLayouts/slideLayout178.xml"/><Relationship Id="rId5" Type="http://schemas.openxmlformats.org/officeDocument/2006/relationships/slideLayout" Target="../slideLayouts/slideLayout172.xml"/><Relationship Id="rId10" Type="http://schemas.openxmlformats.org/officeDocument/2006/relationships/slideLayout" Target="../slideLayouts/slideLayout177.xml"/><Relationship Id="rId4" Type="http://schemas.openxmlformats.org/officeDocument/2006/relationships/slideLayout" Target="../slideLayouts/slideLayout171.xml"/><Relationship Id="rId9" Type="http://schemas.openxmlformats.org/officeDocument/2006/relationships/slideLayout" Target="../slideLayouts/slideLayout176.xml"/><Relationship Id="rId14" Type="http://schemas.openxmlformats.org/officeDocument/2006/relationships/image" Target="../media/image2.png"/></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7.xml"/><Relationship Id="rId13" Type="http://schemas.openxmlformats.org/officeDocument/2006/relationships/theme" Target="../theme/theme17.xml"/><Relationship Id="rId3" Type="http://schemas.openxmlformats.org/officeDocument/2006/relationships/slideLayout" Target="../slideLayouts/slideLayout182.xml"/><Relationship Id="rId7" Type="http://schemas.openxmlformats.org/officeDocument/2006/relationships/slideLayout" Target="../slideLayouts/slideLayout186.xml"/><Relationship Id="rId12" Type="http://schemas.openxmlformats.org/officeDocument/2006/relationships/slideLayout" Target="../slideLayouts/slideLayout191.xml"/><Relationship Id="rId2" Type="http://schemas.openxmlformats.org/officeDocument/2006/relationships/slideLayout" Target="../slideLayouts/slideLayout181.xml"/><Relationship Id="rId1" Type="http://schemas.openxmlformats.org/officeDocument/2006/relationships/slideLayout" Target="../slideLayouts/slideLayout180.xml"/><Relationship Id="rId6" Type="http://schemas.openxmlformats.org/officeDocument/2006/relationships/slideLayout" Target="../slideLayouts/slideLayout185.xml"/><Relationship Id="rId11" Type="http://schemas.openxmlformats.org/officeDocument/2006/relationships/slideLayout" Target="../slideLayouts/slideLayout190.xml"/><Relationship Id="rId5" Type="http://schemas.openxmlformats.org/officeDocument/2006/relationships/slideLayout" Target="../slideLayouts/slideLayout184.xml"/><Relationship Id="rId10" Type="http://schemas.openxmlformats.org/officeDocument/2006/relationships/slideLayout" Target="../slideLayouts/slideLayout189.xml"/><Relationship Id="rId4" Type="http://schemas.openxmlformats.org/officeDocument/2006/relationships/slideLayout" Target="../slideLayouts/slideLayout183.xml"/><Relationship Id="rId9" Type="http://schemas.openxmlformats.org/officeDocument/2006/relationships/slideLayout" Target="../slideLayouts/slideLayout188.xml"/><Relationship Id="rId14" Type="http://schemas.openxmlformats.org/officeDocument/2006/relationships/image" Target="../media/image1.png"/></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9.xml"/><Relationship Id="rId13" Type="http://schemas.openxmlformats.org/officeDocument/2006/relationships/image" Target="../media/image1.png"/><Relationship Id="rId3" Type="http://schemas.openxmlformats.org/officeDocument/2006/relationships/slideLayout" Target="../slideLayouts/slideLayout194.xml"/><Relationship Id="rId7" Type="http://schemas.openxmlformats.org/officeDocument/2006/relationships/slideLayout" Target="../slideLayouts/slideLayout198.xml"/><Relationship Id="rId12" Type="http://schemas.openxmlformats.org/officeDocument/2006/relationships/theme" Target="../theme/theme18.xml"/><Relationship Id="rId2" Type="http://schemas.openxmlformats.org/officeDocument/2006/relationships/slideLayout" Target="../slideLayouts/slideLayout193.xml"/><Relationship Id="rId1" Type="http://schemas.openxmlformats.org/officeDocument/2006/relationships/slideLayout" Target="../slideLayouts/slideLayout192.xml"/><Relationship Id="rId6" Type="http://schemas.openxmlformats.org/officeDocument/2006/relationships/slideLayout" Target="../slideLayouts/slideLayout197.xml"/><Relationship Id="rId11" Type="http://schemas.openxmlformats.org/officeDocument/2006/relationships/slideLayout" Target="../slideLayouts/slideLayout202.xml"/><Relationship Id="rId5" Type="http://schemas.openxmlformats.org/officeDocument/2006/relationships/slideLayout" Target="../slideLayouts/slideLayout196.xml"/><Relationship Id="rId10" Type="http://schemas.openxmlformats.org/officeDocument/2006/relationships/slideLayout" Target="../slideLayouts/slideLayout201.xml"/><Relationship Id="rId4" Type="http://schemas.openxmlformats.org/officeDocument/2006/relationships/slideLayout" Target="../slideLayouts/slideLayout195.xml"/><Relationship Id="rId9" Type="http://schemas.openxmlformats.org/officeDocument/2006/relationships/slideLayout" Target="../slideLayouts/slideLayout200.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10.xml"/><Relationship Id="rId13" Type="http://schemas.openxmlformats.org/officeDocument/2006/relationships/image" Target="../media/image1.png"/><Relationship Id="rId3" Type="http://schemas.openxmlformats.org/officeDocument/2006/relationships/slideLayout" Target="../slideLayouts/slideLayout205.xml"/><Relationship Id="rId7" Type="http://schemas.openxmlformats.org/officeDocument/2006/relationships/slideLayout" Target="../slideLayouts/slideLayout209.xml"/><Relationship Id="rId12" Type="http://schemas.openxmlformats.org/officeDocument/2006/relationships/theme" Target="../theme/theme19.xml"/><Relationship Id="rId2" Type="http://schemas.openxmlformats.org/officeDocument/2006/relationships/slideLayout" Target="../slideLayouts/slideLayout204.xml"/><Relationship Id="rId1" Type="http://schemas.openxmlformats.org/officeDocument/2006/relationships/slideLayout" Target="../slideLayouts/slideLayout203.xml"/><Relationship Id="rId6" Type="http://schemas.openxmlformats.org/officeDocument/2006/relationships/slideLayout" Target="../slideLayouts/slideLayout208.xml"/><Relationship Id="rId11" Type="http://schemas.openxmlformats.org/officeDocument/2006/relationships/slideLayout" Target="../slideLayouts/slideLayout213.xml"/><Relationship Id="rId5" Type="http://schemas.openxmlformats.org/officeDocument/2006/relationships/slideLayout" Target="../slideLayouts/slideLayout207.xml"/><Relationship Id="rId10" Type="http://schemas.openxmlformats.org/officeDocument/2006/relationships/slideLayout" Target="../slideLayouts/slideLayout212.xml"/><Relationship Id="rId4" Type="http://schemas.openxmlformats.org/officeDocument/2006/relationships/slideLayout" Target="../slideLayouts/slideLayout206.xml"/><Relationship Id="rId9" Type="http://schemas.openxmlformats.org/officeDocument/2006/relationships/slideLayout" Target="../slideLayouts/slideLayout21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21.xml"/><Relationship Id="rId13" Type="http://schemas.openxmlformats.org/officeDocument/2006/relationships/image" Target="../media/image1.png"/><Relationship Id="rId3" Type="http://schemas.openxmlformats.org/officeDocument/2006/relationships/slideLayout" Target="../slideLayouts/slideLayout216.xml"/><Relationship Id="rId7" Type="http://schemas.openxmlformats.org/officeDocument/2006/relationships/slideLayout" Target="../slideLayouts/slideLayout220.xml"/><Relationship Id="rId12" Type="http://schemas.openxmlformats.org/officeDocument/2006/relationships/theme" Target="../theme/theme20.xml"/><Relationship Id="rId2" Type="http://schemas.openxmlformats.org/officeDocument/2006/relationships/slideLayout" Target="../slideLayouts/slideLayout215.xml"/><Relationship Id="rId1" Type="http://schemas.openxmlformats.org/officeDocument/2006/relationships/slideLayout" Target="../slideLayouts/slideLayout214.xml"/><Relationship Id="rId6" Type="http://schemas.openxmlformats.org/officeDocument/2006/relationships/slideLayout" Target="../slideLayouts/slideLayout219.xml"/><Relationship Id="rId11" Type="http://schemas.openxmlformats.org/officeDocument/2006/relationships/slideLayout" Target="../slideLayouts/slideLayout224.xml"/><Relationship Id="rId5" Type="http://schemas.openxmlformats.org/officeDocument/2006/relationships/slideLayout" Target="../slideLayouts/slideLayout218.xml"/><Relationship Id="rId10" Type="http://schemas.openxmlformats.org/officeDocument/2006/relationships/slideLayout" Target="../slideLayouts/slideLayout223.xml"/><Relationship Id="rId4" Type="http://schemas.openxmlformats.org/officeDocument/2006/relationships/slideLayout" Target="../slideLayouts/slideLayout217.xml"/><Relationship Id="rId9" Type="http://schemas.openxmlformats.org/officeDocument/2006/relationships/slideLayout" Target="../slideLayouts/slideLayout222.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32.xml"/><Relationship Id="rId13" Type="http://schemas.openxmlformats.org/officeDocument/2006/relationships/image" Target="../media/image1.png"/><Relationship Id="rId3" Type="http://schemas.openxmlformats.org/officeDocument/2006/relationships/slideLayout" Target="../slideLayouts/slideLayout227.xml"/><Relationship Id="rId7" Type="http://schemas.openxmlformats.org/officeDocument/2006/relationships/slideLayout" Target="../slideLayouts/slideLayout231.xml"/><Relationship Id="rId12" Type="http://schemas.openxmlformats.org/officeDocument/2006/relationships/theme" Target="../theme/theme21.xml"/><Relationship Id="rId2" Type="http://schemas.openxmlformats.org/officeDocument/2006/relationships/slideLayout" Target="../slideLayouts/slideLayout226.xml"/><Relationship Id="rId1" Type="http://schemas.openxmlformats.org/officeDocument/2006/relationships/slideLayout" Target="../slideLayouts/slideLayout225.xml"/><Relationship Id="rId6" Type="http://schemas.openxmlformats.org/officeDocument/2006/relationships/slideLayout" Target="../slideLayouts/slideLayout230.xml"/><Relationship Id="rId11" Type="http://schemas.openxmlformats.org/officeDocument/2006/relationships/slideLayout" Target="../slideLayouts/slideLayout235.xml"/><Relationship Id="rId5" Type="http://schemas.openxmlformats.org/officeDocument/2006/relationships/slideLayout" Target="../slideLayouts/slideLayout229.xml"/><Relationship Id="rId10" Type="http://schemas.openxmlformats.org/officeDocument/2006/relationships/slideLayout" Target="../slideLayouts/slideLayout234.xml"/><Relationship Id="rId4" Type="http://schemas.openxmlformats.org/officeDocument/2006/relationships/slideLayout" Target="../slideLayouts/slideLayout228.xml"/><Relationship Id="rId9" Type="http://schemas.openxmlformats.org/officeDocument/2006/relationships/slideLayout" Target="../slideLayouts/slideLayout2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2.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1.pn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0" y="1079500"/>
            <a:ext cx="9144000" cy="1528763"/>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 текста</a:t>
            </a:r>
          </a:p>
        </p:txBody>
      </p:sp>
      <p:grpSp>
        <p:nvGrpSpPr>
          <p:cNvPr id="1027" name="Group 3"/>
          <p:cNvGrpSpPr>
            <a:grpSpLocks/>
          </p:cNvGrpSpPr>
          <p:nvPr/>
        </p:nvGrpSpPr>
        <p:grpSpPr bwMode="auto">
          <a:xfrm>
            <a:off x="0" y="6318250"/>
            <a:ext cx="9144000" cy="539750"/>
            <a:chOff x="0" y="3974"/>
            <a:chExt cx="5760" cy="340"/>
          </a:xfrm>
        </p:grpSpPr>
        <p:sp>
          <p:nvSpPr>
            <p:cNvPr id="399364"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399365"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399366"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399367"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399368"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399369"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31" name="Rectangle 10"/>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399371" name="Rectangle 11"/>
          <p:cNvSpPr>
            <a:spLocks noGrp="1" noChangeArrowheads="1"/>
          </p:cNvSpPr>
          <p:nvPr>
            <p:ph type="sldNum" sz="quarter" idx="4"/>
          </p:nvPr>
        </p:nvSpPr>
        <p:spPr bwMode="auto">
          <a:xfrm>
            <a:off x="358775" y="6381750"/>
            <a:ext cx="1487488"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32587D4A-D8EF-4171-9525-1BA21B03D65B}" type="slidenum">
              <a:rPr lang="en-US"/>
              <a:pPr>
                <a:defRPr/>
              </a:pPr>
              <a:t>‹#›</a:t>
            </a:fld>
            <a:endParaRPr lang="ru-RU"/>
          </a:p>
        </p:txBody>
      </p:sp>
      <p:sp>
        <p:nvSpPr>
          <p:cNvPr id="399374" name="Line 14"/>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399375" name="Line 15"/>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pic>
        <p:nvPicPr>
          <p:cNvPr id="1035" name="Picture 30" descr="logo-ogk-2"/>
          <p:cNvPicPr>
            <a:picLocks noChangeAspect="1" noChangeArrowheads="1"/>
          </p:cNvPicPr>
          <p:nvPr/>
        </p:nvPicPr>
        <p:blipFill>
          <a:blip r:embed="rId14"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667" r:id="rId1"/>
    <p:sldLayoutId id="2147509668" r:id="rId2"/>
    <p:sldLayoutId id="2147509669" r:id="rId3"/>
    <p:sldLayoutId id="2147509670" r:id="rId4"/>
    <p:sldLayoutId id="2147509671" r:id="rId5"/>
    <p:sldLayoutId id="2147509672" r:id="rId6"/>
    <p:sldLayoutId id="2147509673" r:id="rId7"/>
    <p:sldLayoutId id="2147509674" r:id="rId8"/>
    <p:sldLayoutId id="2147509675" r:id="rId9"/>
    <p:sldLayoutId id="2147509676" r:id="rId10"/>
    <p:sldLayoutId id="2147509677" r:id="rId11"/>
    <p:sldLayoutId id="2147509678" r:id="rId12"/>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defRPr>
      </a:lvl2pPr>
      <a:lvl3pPr algn="l" rtl="0" eaLnBrk="0" fontAlgn="base" hangingPunct="0">
        <a:spcBef>
          <a:spcPct val="0"/>
        </a:spcBef>
        <a:spcAft>
          <a:spcPct val="0"/>
        </a:spcAft>
        <a:defRPr sz="2600">
          <a:solidFill>
            <a:schemeClr val="bg1"/>
          </a:solidFill>
          <a:latin typeface="Arial Narrow" pitchFamily="34" charset="0"/>
        </a:defRPr>
      </a:lvl3pPr>
      <a:lvl4pPr algn="l" rtl="0" eaLnBrk="0" fontAlgn="base" hangingPunct="0">
        <a:spcBef>
          <a:spcPct val="0"/>
        </a:spcBef>
        <a:spcAft>
          <a:spcPct val="0"/>
        </a:spcAft>
        <a:defRPr sz="2600">
          <a:solidFill>
            <a:schemeClr val="bg1"/>
          </a:solidFill>
          <a:latin typeface="Arial Narrow" pitchFamily="34" charset="0"/>
        </a:defRPr>
      </a:lvl4pPr>
      <a:lvl5pPr algn="l" rtl="0" eaLnBrk="0" fontAlgn="base" hangingPunct="0">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827088" indent="-285750" algn="l" rtl="0" eaLnBrk="0" fontAlgn="base" hangingPunct="0">
        <a:spcBef>
          <a:spcPct val="20000"/>
        </a:spcBef>
        <a:spcAft>
          <a:spcPct val="0"/>
        </a:spcAft>
        <a:buChar char="–"/>
        <a:defRPr sz="2800">
          <a:solidFill>
            <a:schemeClr val="tx1"/>
          </a:solidFill>
          <a:latin typeface="Arial" charset="0"/>
        </a:defRPr>
      </a:lvl2pPr>
      <a:lvl3pPr marL="1235075" indent="-228600" algn="l" rtl="0" eaLnBrk="0" fontAlgn="base" hangingPunct="0">
        <a:spcBef>
          <a:spcPct val="20000"/>
        </a:spcBef>
        <a:spcAft>
          <a:spcPct val="0"/>
        </a:spcAft>
        <a:buChar char="•"/>
        <a:defRPr sz="2400">
          <a:solidFill>
            <a:schemeClr val="tx1"/>
          </a:solidFill>
          <a:latin typeface="Arial" charset="0"/>
        </a:defRPr>
      </a:lvl3pPr>
      <a:lvl4pPr marL="1643063"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bwMode="auto">
          <a:xfrm>
            <a:off x="0" y="1079500"/>
            <a:ext cx="9144000" cy="1528763"/>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 текста</a:t>
            </a:r>
          </a:p>
        </p:txBody>
      </p:sp>
      <p:sp>
        <p:nvSpPr>
          <p:cNvPr id="646147" name="Rectangle 3"/>
          <p:cNvSpPr>
            <a:spLocks noChangeArrowheads="1"/>
          </p:cNvSpPr>
          <p:nvPr/>
        </p:nvSpPr>
        <p:spPr bwMode="auto">
          <a:xfrm>
            <a:off x="1939925" y="2606675"/>
            <a:ext cx="7204075" cy="3713163"/>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grpSp>
        <p:nvGrpSpPr>
          <p:cNvPr id="10244" name="Group 4"/>
          <p:cNvGrpSpPr>
            <a:grpSpLocks/>
          </p:cNvGrpSpPr>
          <p:nvPr/>
        </p:nvGrpSpPr>
        <p:grpSpPr bwMode="auto">
          <a:xfrm>
            <a:off x="0" y="6318250"/>
            <a:ext cx="9144000" cy="539750"/>
            <a:chOff x="0" y="3974"/>
            <a:chExt cx="5760" cy="340"/>
          </a:xfrm>
        </p:grpSpPr>
        <p:sp>
          <p:nvSpPr>
            <p:cNvPr id="646149" name="Rectangle 5"/>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646150" name="Rectangle 6"/>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646151" name="Line 7"/>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646152" name="Rectangle 8"/>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646153" name="Rectangle 9"/>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646154" name="Line 10"/>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248" name="Rectangle 11"/>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646156" name="Rectangle 12"/>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C0EA72EB-D766-4835-AC3A-3F8588F78E78}" type="slidenum">
              <a:rPr lang="ru-RU"/>
              <a:pPr>
                <a:defRPr/>
              </a:pPr>
              <a:t>‹#›</a:t>
            </a:fld>
            <a:endParaRPr lang="ru-RU"/>
          </a:p>
        </p:txBody>
      </p:sp>
      <p:sp>
        <p:nvSpPr>
          <p:cNvPr id="646158" name="Line 14"/>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646159" name="Line 15"/>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pic>
        <p:nvPicPr>
          <p:cNvPr id="10252"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767" r:id="rId1"/>
    <p:sldLayoutId id="2147509768" r:id="rId2"/>
    <p:sldLayoutId id="2147509769" r:id="rId3"/>
    <p:sldLayoutId id="2147509770" r:id="rId4"/>
    <p:sldLayoutId id="2147509771" r:id="rId5"/>
    <p:sldLayoutId id="2147509772" r:id="rId6"/>
    <p:sldLayoutId id="2147509773" r:id="rId7"/>
    <p:sldLayoutId id="2147509774" r:id="rId8"/>
    <p:sldLayoutId id="2147509775" r:id="rId9"/>
    <p:sldLayoutId id="2147509776" r:id="rId10"/>
    <p:sldLayoutId id="2147509777"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827088" indent="-285750" algn="l" rtl="0" eaLnBrk="0" fontAlgn="base" hangingPunct="0">
        <a:spcBef>
          <a:spcPct val="20000"/>
        </a:spcBef>
        <a:spcAft>
          <a:spcPct val="0"/>
        </a:spcAft>
        <a:buChar char="–"/>
        <a:defRPr sz="2800">
          <a:solidFill>
            <a:schemeClr val="tx1"/>
          </a:solidFill>
          <a:latin typeface="Arial" charset="0"/>
          <a:cs typeface="+mn-cs"/>
        </a:defRPr>
      </a:lvl2pPr>
      <a:lvl3pPr marL="1235075" indent="-228600" algn="l" rtl="0" eaLnBrk="0" fontAlgn="base" hangingPunct="0">
        <a:spcBef>
          <a:spcPct val="20000"/>
        </a:spcBef>
        <a:spcAft>
          <a:spcPct val="0"/>
        </a:spcAft>
        <a:buChar char="•"/>
        <a:defRPr sz="2400">
          <a:solidFill>
            <a:schemeClr val="tx1"/>
          </a:solidFill>
          <a:latin typeface="Arial" charset="0"/>
          <a:cs typeface="+mn-cs"/>
        </a:defRPr>
      </a:lvl3pPr>
      <a:lvl4pPr marL="1643063"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52290" name="Rectangle 2"/>
          <p:cNvSpPr>
            <a:spLocks noChangeArrowheads="1"/>
          </p:cNvSpPr>
          <p:nvPr/>
        </p:nvSpPr>
        <p:spPr bwMode="auto">
          <a:xfrm>
            <a:off x="0" y="0"/>
            <a:ext cx="9144000" cy="6858000"/>
          </a:xfrm>
          <a:prstGeom prst="rect">
            <a:avLst/>
          </a:prstGeom>
          <a:solidFill>
            <a:srgbClr val="FFFFFF"/>
          </a:solidFill>
          <a:ln w="9525" algn="ctr">
            <a:noFill/>
            <a:miter lim="800000"/>
            <a:headEnd/>
            <a:tailEnd/>
          </a:ln>
          <a:effectLst/>
        </p:spPr>
        <p:txBody>
          <a:bodyPr wrap="none" lIns="0" tIns="0" rIns="0" bIns="0" anchor="ctr"/>
          <a:lstStyle/>
          <a:p>
            <a:pPr>
              <a:defRPr/>
            </a:pPr>
            <a:endParaRPr lang="ru-RU"/>
          </a:p>
        </p:txBody>
      </p:sp>
      <p:grpSp>
        <p:nvGrpSpPr>
          <p:cNvPr id="11267" name="Group 3"/>
          <p:cNvGrpSpPr>
            <a:grpSpLocks/>
          </p:cNvGrpSpPr>
          <p:nvPr/>
        </p:nvGrpSpPr>
        <p:grpSpPr bwMode="auto">
          <a:xfrm>
            <a:off x="0" y="6318250"/>
            <a:ext cx="9144000" cy="539750"/>
            <a:chOff x="0" y="3974"/>
            <a:chExt cx="5760" cy="340"/>
          </a:xfrm>
        </p:grpSpPr>
        <p:sp>
          <p:nvSpPr>
            <p:cNvPr id="652292"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652293"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652294"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652295"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652296"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652297"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1271" name="Rectangle 10"/>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652300" name="Rectangle 12"/>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652301" name="Line 13"/>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652302" name="Line 14"/>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652306" name="Rectangle 18"/>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E4B8AE0A-5CE8-41E3-AF4D-6E8C511C2974}" type="slidenum">
              <a:rPr lang="en-US"/>
              <a:pPr>
                <a:defRPr/>
              </a:pPr>
              <a:t>‹#›</a:t>
            </a:fld>
            <a:endParaRPr lang="en-US"/>
          </a:p>
        </p:txBody>
      </p:sp>
      <p:pic>
        <p:nvPicPr>
          <p:cNvPr id="11276" name="Picture 30" descr="logo-ogk-2"/>
          <p:cNvPicPr>
            <a:picLocks noChangeAspect="1" noChangeArrowheads="1"/>
          </p:cNvPicPr>
          <p:nvPr/>
        </p:nvPicPr>
        <p:blipFill>
          <a:blip r:embed="rId14"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778" r:id="rId1"/>
    <p:sldLayoutId id="2147509779" r:id="rId2"/>
    <p:sldLayoutId id="2147509780" r:id="rId3"/>
    <p:sldLayoutId id="2147509781" r:id="rId4"/>
    <p:sldLayoutId id="2147509782" r:id="rId5"/>
    <p:sldLayoutId id="2147509783" r:id="rId6"/>
    <p:sldLayoutId id="2147509784" r:id="rId7"/>
    <p:sldLayoutId id="2147509785" r:id="rId8"/>
    <p:sldLayoutId id="2147509786" r:id="rId9"/>
    <p:sldLayoutId id="2147509787" r:id="rId10"/>
    <p:sldLayoutId id="2147509788" r:id="rId11"/>
    <p:sldLayoutId id="2147509789" r:id="rId12"/>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57410" name="Rectangle 2"/>
          <p:cNvSpPr>
            <a:spLocks noChangeArrowheads="1"/>
          </p:cNvSpPr>
          <p:nvPr/>
        </p:nvSpPr>
        <p:spPr bwMode="auto">
          <a:xfrm>
            <a:off x="1935163" y="1077913"/>
            <a:ext cx="7208837" cy="5262562"/>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grpSp>
        <p:nvGrpSpPr>
          <p:cNvPr id="12291" name="Group 3"/>
          <p:cNvGrpSpPr>
            <a:grpSpLocks/>
          </p:cNvGrpSpPr>
          <p:nvPr/>
        </p:nvGrpSpPr>
        <p:grpSpPr bwMode="auto">
          <a:xfrm>
            <a:off x="0" y="6318250"/>
            <a:ext cx="9144000" cy="539750"/>
            <a:chOff x="0" y="3974"/>
            <a:chExt cx="5760" cy="340"/>
          </a:xfrm>
        </p:grpSpPr>
        <p:sp>
          <p:nvSpPr>
            <p:cNvPr id="657412"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657413"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657414"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657415"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657416"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657417"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2295" name="Rectangle 10"/>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12296" name="Rectangle 11"/>
          <p:cNvSpPr>
            <a:spLocks noGrp="1" noChangeArrowheads="1"/>
          </p:cNvSpPr>
          <p:nvPr>
            <p:ph type="body" idx="1"/>
          </p:nvPr>
        </p:nvSpPr>
        <p:spPr bwMode="auto">
          <a:xfrm>
            <a:off x="0" y="1082675"/>
            <a:ext cx="1936750" cy="5226050"/>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a:t>
            </a:r>
          </a:p>
          <a:p>
            <a:pPr lvl="0"/>
            <a:r>
              <a:rPr lang="ru-RU" smtClean="0"/>
              <a:t>текста</a:t>
            </a:r>
          </a:p>
        </p:txBody>
      </p:sp>
      <p:sp>
        <p:nvSpPr>
          <p:cNvPr id="657420" name="Rectangle 12"/>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5DC704DE-FCBB-4870-872F-736331F0D107}" type="slidenum">
              <a:rPr lang="ru-RU"/>
              <a:pPr>
                <a:defRPr/>
              </a:pPr>
              <a:t>‹#›</a:t>
            </a:fld>
            <a:endParaRPr lang="ru-RU"/>
          </a:p>
        </p:txBody>
      </p:sp>
      <p:sp>
        <p:nvSpPr>
          <p:cNvPr id="657422" name="Rectangle 14"/>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657423" name="Line 15"/>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657424" name="Line 16"/>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pic>
        <p:nvPicPr>
          <p:cNvPr id="12301"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790" r:id="rId1"/>
    <p:sldLayoutId id="2147509791" r:id="rId2"/>
    <p:sldLayoutId id="2147509792" r:id="rId3"/>
    <p:sldLayoutId id="2147509793" r:id="rId4"/>
    <p:sldLayoutId id="2147509794" r:id="rId5"/>
    <p:sldLayoutId id="2147509795" r:id="rId6"/>
    <p:sldLayoutId id="2147509796" r:id="rId7"/>
    <p:sldLayoutId id="2147509797" r:id="rId8"/>
    <p:sldLayoutId id="2147509798" r:id="rId9"/>
    <p:sldLayoutId id="2147509799" r:id="rId10"/>
    <p:sldLayoutId id="2147509800"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827088" indent="-285750" algn="l" rtl="0" eaLnBrk="0" fontAlgn="base" hangingPunct="0">
        <a:spcBef>
          <a:spcPct val="20000"/>
        </a:spcBef>
        <a:spcAft>
          <a:spcPct val="0"/>
        </a:spcAft>
        <a:buChar char="–"/>
        <a:defRPr sz="2800">
          <a:solidFill>
            <a:schemeClr val="tx1"/>
          </a:solidFill>
          <a:latin typeface="Arial" charset="0"/>
          <a:cs typeface="+mn-cs"/>
        </a:defRPr>
      </a:lvl2pPr>
      <a:lvl3pPr marL="1235075" indent="-228600" algn="l" rtl="0" eaLnBrk="0" fontAlgn="base" hangingPunct="0">
        <a:spcBef>
          <a:spcPct val="20000"/>
        </a:spcBef>
        <a:spcAft>
          <a:spcPct val="0"/>
        </a:spcAft>
        <a:buChar char="•"/>
        <a:defRPr sz="2400">
          <a:solidFill>
            <a:schemeClr val="tx1"/>
          </a:solidFill>
          <a:latin typeface="Arial" charset="0"/>
          <a:cs typeface="+mn-cs"/>
        </a:defRPr>
      </a:lvl3pPr>
      <a:lvl4pPr marL="1643063"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5746" name="Rectangle 2"/>
          <p:cNvSpPr>
            <a:spLocks noChangeArrowheads="1"/>
          </p:cNvSpPr>
          <p:nvPr/>
        </p:nvSpPr>
        <p:spPr bwMode="auto">
          <a:xfrm>
            <a:off x="0" y="0"/>
            <a:ext cx="9144000" cy="6858000"/>
          </a:xfrm>
          <a:prstGeom prst="rect">
            <a:avLst/>
          </a:prstGeom>
          <a:solidFill>
            <a:srgbClr val="FFFFFF"/>
          </a:solidFill>
          <a:ln w="9525" algn="ctr">
            <a:noFill/>
            <a:miter lim="800000"/>
            <a:headEnd/>
            <a:tailEnd/>
          </a:ln>
          <a:effectLst/>
        </p:spPr>
        <p:txBody>
          <a:bodyPr wrap="none" lIns="0" tIns="0" rIns="0" bIns="0" anchor="ctr"/>
          <a:lstStyle/>
          <a:p>
            <a:pPr>
              <a:defRPr/>
            </a:pPr>
            <a:endParaRPr lang="ru-RU"/>
          </a:p>
        </p:txBody>
      </p:sp>
      <p:sp>
        <p:nvSpPr>
          <p:cNvPr id="1055747" name="Rectangle 3"/>
          <p:cNvSpPr>
            <a:spLocks noChangeArrowheads="1"/>
          </p:cNvSpPr>
          <p:nvPr/>
        </p:nvSpPr>
        <p:spPr bwMode="auto">
          <a:xfrm>
            <a:off x="0" y="6318250"/>
            <a:ext cx="1936750" cy="53975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055748" name="Rectangle 4"/>
          <p:cNvSpPr>
            <a:spLocks noChangeArrowheads="1"/>
          </p:cNvSpPr>
          <p:nvPr/>
        </p:nvSpPr>
        <p:spPr bwMode="auto">
          <a:xfrm>
            <a:off x="1943100" y="6318250"/>
            <a:ext cx="7200900" cy="53975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1055749" name="Line 5"/>
          <p:cNvSpPr>
            <a:spLocks noChangeShapeType="1"/>
          </p:cNvSpPr>
          <p:nvPr/>
        </p:nvSpPr>
        <p:spPr bwMode="auto">
          <a:xfrm>
            <a:off x="1936750" y="6318250"/>
            <a:ext cx="0" cy="53975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0" name="Rectangle 6"/>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055751" name="Rectangle 7"/>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1055752" name="Line 8"/>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3321" name="Rectangle 9"/>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1055754" name="Rectangle 10"/>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1055755" name="Line 11"/>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6" name="Line 12"/>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8" name="Rectangle 14"/>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endParaRPr lang="en-US"/>
          </a:p>
        </p:txBody>
      </p:sp>
      <p:sp>
        <p:nvSpPr>
          <p:cNvPr id="1055759" name="Rectangle 15"/>
          <p:cNvSpPr>
            <a:spLocks noChangeArrowheads="1"/>
          </p:cNvSpPr>
          <p:nvPr/>
        </p:nvSpPr>
        <p:spPr bwMode="auto">
          <a:xfrm>
            <a:off x="204788" y="6362700"/>
            <a:ext cx="1487487" cy="476250"/>
          </a:xfrm>
          <a:prstGeom prst="rect">
            <a:avLst/>
          </a:prstGeom>
          <a:noFill/>
          <a:ln w="9525">
            <a:noFill/>
            <a:miter lim="800000"/>
            <a:headEnd/>
            <a:tailEnd/>
          </a:ln>
          <a:effectLst/>
        </p:spPr>
        <p:txBody>
          <a:bodyPr lIns="0" tIns="0" rIns="0" bIns="0" anchor="ctr"/>
          <a:lstStyle/>
          <a:p>
            <a:pPr>
              <a:defRPr/>
            </a:pPr>
            <a:fld id="{A06DBA44-380B-43CA-A0E9-570E0634BA57}" type="slidenum">
              <a:rPr lang="en-US" sz="2000" b="1"/>
              <a:pPr>
                <a:defRPr/>
              </a:pPr>
              <a:t>‹#›</a:t>
            </a:fld>
            <a:endParaRPr lang="en-US" sz="2000" b="1"/>
          </a:p>
        </p:txBody>
      </p:sp>
      <p:pic>
        <p:nvPicPr>
          <p:cNvPr id="13327"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801" r:id="rId1"/>
    <p:sldLayoutId id="2147509802" r:id="rId2"/>
    <p:sldLayoutId id="2147509803" r:id="rId3"/>
    <p:sldLayoutId id="2147509804" r:id="rId4"/>
    <p:sldLayoutId id="2147509805" r:id="rId5"/>
    <p:sldLayoutId id="2147509806" r:id="rId6"/>
    <p:sldLayoutId id="2147509807" r:id="rId7"/>
    <p:sldLayoutId id="2147509808" r:id="rId8"/>
    <p:sldLayoutId id="2147509809" r:id="rId9"/>
    <p:sldLayoutId id="2147509810" r:id="rId10"/>
    <p:sldLayoutId id="2147509811"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04930" name="Rectangle 2"/>
          <p:cNvSpPr>
            <a:spLocks noChangeArrowheads="1"/>
          </p:cNvSpPr>
          <p:nvPr/>
        </p:nvSpPr>
        <p:spPr bwMode="auto">
          <a:xfrm>
            <a:off x="0" y="0"/>
            <a:ext cx="9144000" cy="6858000"/>
          </a:xfrm>
          <a:prstGeom prst="rect">
            <a:avLst/>
          </a:prstGeom>
          <a:solidFill>
            <a:srgbClr val="FFFFFF"/>
          </a:solidFill>
          <a:ln w="9525" algn="ctr">
            <a:noFill/>
            <a:miter lim="800000"/>
            <a:headEnd/>
            <a:tailEnd/>
          </a:ln>
          <a:effectLst/>
        </p:spPr>
        <p:txBody>
          <a:bodyPr wrap="none" lIns="0" tIns="0" rIns="0" bIns="0" anchor="ctr"/>
          <a:lstStyle/>
          <a:p>
            <a:pPr>
              <a:defRPr/>
            </a:pPr>
            <a:endParaRPr lang="ru-RU"/>
          </a:p>
        </p:txBody>
      </p:sp>
      <p:grpSp>
        <p:nvGrpSpPr>
          <p:cNvPr id="14339" name="Group 3"/>
          <p:cNvGrpSpPr>
            <a:grpSpLocks/>
          </p:cNvGrpSpPr>
          <p:nvPr/>
        </p:nvGrpSpPr>
        <p:grpSpPr bwMode="auto">
          <a:xfrm>
            <a:off x="0" y="6318250"/>
            <a:ext cx="9144000" cy="539750"/>
            <a:chOff x="0" y="3974"/>
            <a:chExt cx="5760" cy="340"/>
          </a:xfrm>
        </p:grpSpPr>
        <p:sp>
          <p:nvSpPr>
            <p:cNvPr id="1404932"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404933"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1404934"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1404935"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404936"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1404937"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4343" name="Rectangle 10"/>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1404939" name="Rectangle 11"/>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1404940" name="Line 12"/>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404941" name="Line 13"/>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404943" name="Rectangle 15"/>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4AFF5B0A-DB70-445B-8D7A-1E334039907E}" type="slidenum">
              <a:rPr lang="en-US"/>
              <a:pPr>
                <a:defRPr/>
              </a:pPr>
              <a:t>‹#›</a:t>
            </a:fld>
            <a:endParaRPr lang="en-US"/>
          </a:p>
        </p:txBody>
      </p:sp>
      <p:sp>
        <p:nvSpPr>
          <p:cNvPr id="1404944" name="Rectangle 16"/>
          <p:cNvSpPr>
            <a:spLocks noChangeArrowheads="1"/>
          </p:cNvSpPr>
          <p:nvPr/>
        </p:nvSpPr>
        <p:spPr bwMode="auto">
          <a:xfrm>
            <a:off x="7335838" y="6446838"/>
            <a:ext cx="1687512" cy="274637"/>
          </a:xfrm>
          <a:prstGeom prst="rect">
            <a:avLst/>
          </a:prstGeom>
          <a:noFill/>
          <a:ln w="9525" algn="ctr">
            <a:noFill/>
            <a:miter lim="800000"/>
            <a:headEnd/>
            <a:tailEnd/>
          </a:ln>
          <a:effectLst/>
        </p:spPr>
        <p:txBody>
          <a:bodyPr wrap="none" lIns="0" tIns="0" rIns="0" bIns="0">
            <a:spAutoFit/>
          </a:bodyPr>
          <a:lstStyle/>
          <a:p>
            <a:pPr>
              <a:defRPr/>
            </a:pPr>
            <a:r>
              <a:rPr lang="en-US" sz="1800" b="1"/>
              <a:t>Strategy of Growth</a:t>
            </a:r>
            <a:endParaRPr lang="ru-RU" sz="1800" b="1"/>
          </a:p>
        </p:txBody>
      </p:sp>
      <p:pic>
        <p:nvPicPr>
          <p:cNvPr id="14349"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812" r:id="rId1"/>
    <p:sldLayoutId id="2147509813" r:id="rId2"/>
    <p:sldLayoutId id="2147509814" r:id="rId3"/>
    <p:sldLayoutId id="2147509815" r:id="rId4"/>
    <p:sldLayoutId id="2147509816" r:id="rId5"/>
    <p:sldLayoutId id="2147509817" r:id="rId6"/>
    <p:sldLayoutId id="2147509818" r:id="rId7"/>
    <p:sldLayoutId id="2147509819" r:id="rId8"/>
    <p:sldLayoutId id="2147509820" r:id="rId9"/>
    <p:sldLayoutId id="2147509821" r:id="rId10"/>
    <p:sldLayoutId id="2147509822"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5746" name="Rectangle 2"/>
          <p:cNvSpPr>
            <a:spLocks noChangeArrowheads="1"/>
          </p:cNvSpPr>
          <p:nvPr/>
        </p:nvSpPr>
        <p:spPr bwMode="auto">
          <a:xfrm>
            <a:off x="0" y="0"/>
            <a:ext cx="9144000" cy="6858000"/>
          </a:xfrm>
          <a:prstGeom prst="rect">
            <a:avLst/>
          </a:prstGeom>
          <a:solidFill>
            <a:srgbClr val="FFFFFF"/>
          </a:solidFill>
          <a:ln w="9525" algn="ctr">
            <a:noFill/>
            <a:miter lim="800000"/>
            <a:headEnd/>
            <a:tailEnd/>
          </a:ln>
          <a:effectLst/>
        </p:spPr>
        <p:txBody>
          <a:bodyPr wrap="none" lIns="0" tIns="0" rIns="0" bIns="0" anchor="ctr"/>
          <a:lstStyle/>
          <a:p>
            <a:pPr>
              <a:defRPr/>
            </a:pPr>
            <a:endParaRPr lang="ru-RU"/>
          </a:p>
        </p:txBody>
      </p:sp>
      <p:sp>
        <p:nvSpPr>
          <p:cNvPr id="1055747" name="Rectangle 3"/>
          <p:cNvSpPr>
            <a:spLocks noChangeArrowheads="1"/>
          </p:cNvSpPr>
          <p:nvPr/>
        </p:nvSpPr>
        <p:spPr bwMode="auto">
          <a:xfrm>
            <a:off x="0" y="6318250"/>
            <a:ext cx="1936750" cy="53975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055748" name="Rectangle 4"/>
          <p:cNvSpPr>
            <a:spLocks noChangeArrowheads="1"/>
          </p:cNvSpPr>
          <p:nvPr/>
        </p:nvSpPr>
        <p:spPr bwMode="auto">
          <a:xfrm>
            <a:off x="1943100" y="6318250"/>
            <a:ext cx="7200900" cy="53975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1055749" name="Line 5"/>
          <p:cNvSpPr>
            <a:spLocks noChangeShapeType="1"/>
          </p:cNvSpPr>
          <p:nvPr/>
        </p:nvSpPr>
        <p:spPr bwMode="auto">
          <a:xfrm>
            <a:off x="1936750" y="6318250"/>
            <a:ext cx="0" cy="53975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0" name="Rectangle 6"/>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055751" name="Rectangle 7"/>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1055752" name="Line 8"/>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5369" name="Rectangle 9"/>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1055754" name="Rectangle 10"/>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1055755" name="Line 11"/>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6" name="Line 12"/>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8" name="Rectangle 14"/>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endParaRPr lang="en-US"/>
          </a:p>
        </p:txBody>
      </p:sp>
      <p:sp>
        <p:nvSpPr>
          <p:cNvPr id="1055759" name="Rectangle 15"/>
          <p:cNvSpPr>
            <a:spLocks noChangeArrowheads="1"/>
          </p:cNvSpPr>
          <p:nvPr/>
        </p:nvSpPr>
        <p:spPr bwMode="auto">
          <a:xfrm>
            <a:off x="204788" y="6362700"/>
            <a:ext cx="1487487" cy="476250"/>
          </a:xfrm>
          <a:prstGeom prst="rect">
            <a:avLst/>
          </a:prstGeom>
          <a:noFill/>
          <a:ln w="9525">
            <a:noFill/>
            <a:miter lim="800000"/>
            <a:headEnd/>
            <a:tailEnd/>
          </a:ln>
          <a:effectLst/>
        </p:spPr>
        <p:txBody>
          <a:bodyPr lIns="0" tIns="0" rIns="0" bIns="0" anchor="ctr"/>
          <a:lstStyle/>
          <a:p>
            <a:pPr>
              <a:defRPr/>
            </a:pPr>
            <a:fld id="{5FE3C572-A8D8-4922-900E-8030A9F0C472}" type="slidenum">
              <a:rPr lang="en-US" sz="2000" b="1"/>
              <a:pPr>
                <a:defRPr/>
              </a:pPr>
              <a:t>‹#›</a:t>
            </a:fld>
            <a:endParaRPr lang="en-US" sz="2000" b="1"/>
          </a:p>
        </p:txBody>
      </p:sp>
      <p:pic>
        <p:nvPicPr>
          <p:cNvPr id="15375"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823" r:id="rId1"/>
    <p:sldLayoutId id="2147509824" r:id="rId2"/>
    <p:sldLayoutId id="2147509825" r:id="rId3"/>
    <p:sldLayoutId id="2147509826" r:id="rId4"/>
    <p:sldLayoutId id="2147509827" r:id="rId5"/>
    <p:sldLayoutId id="2147509828" r:id="rId6"/>
    <p:sldLayoutId id="2147509829" r:id="rId7"/>
    <p:sldLayoutId id="2147509830" r:id="rId8"/>
    <p:sldLayoutId id="2147509831" r:id="rId9"/>
    <p:sldLayoutId id="2147509832" r:id="rId10"/>
    <p:sldLayoutId id="2147509833"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5746" name="Rectangle 2"/>
          <p:cNvSpPr>
            <a:spLocks noChangeArrowheads="1"/>
          </p:cNvSpPr>
          <p:nvPr/>
        </p:nvSpPr>
        <p:spPr bwMode="auto">
          <a:xfrm>
            <a:off x="0" y="0"/>
            <a:ext cx="9144000" cy="6858000"/>
          </a:xfrm>
          <a:prstGeom prst="rect">
            <a:avLst/>
          </a:prstGeom>
          <a:solidFill>
            <a:srgbClr val="FFFFFF"/>
          </a:solidFill>
          <a:ln w="9525" algn="ctr">
            <a:noFill/>
            <a:miter lim="800000"/>
            <a:headEnd/>
            <a:tailEnd/>
          </a:ln>
          <a:effectLst/>
        </p:spPr>
        <p:txBody>
          <a:bodyPr wrap="none" lIns="0" tIns="0" rIns="0" bIns="0" anchor="ctr"/>
          <a:lstStyle/>
          <a:p>
            <a:pPr>
              <a:defRPr/>
            </a:pPr>
            <a:endParaRPr lang="ru-RU"/>
          </a:p>
        </p:txBody>
      </p:sp>
      <p:sp>
        <p:nvSpPr>
          <p:cNvPr id="1055747" name="Rectangle 3"/>
          <p:cNvSpPr>
            <a:spLocks noChangeArrowheads="1"/>
          </p:cNvSpPr>
          <p:nvPr/>
        </p:nvSpPr>
        <p:spPr bwMode="auto">
          <a:xfrm>
            <a:off x="0" y="6318250"/>
            <a:ext cx="1936750" cy="539750"/>
          </a:xfrm>
          <a:prstGeom prst="rect">
            <a:avLst/>
          </a:prstGeom>
          <a:solidFill>
            <a:srgbClr val="0066CC"/>
          </a:solidFill>
          <a:ln w="9525" algn="ctr">
            <a:noFill/>
            <a:miter lim="800000"/>
            <a:headEnd/>
            <a:tailEnd/>
          </a:ln>
          <a:effectLst/>
        </p:spPr>
        <p:txBody>
          <a:bodyPr wrap="none" lIns="0" tIns="0" rIns="0" bIns="0" anchor="ctr"/>
          <a:lstStyle/>
          <a:p>
            <a:pPr>
              <a:defRPr/>
            </a:pPr>
            <a:endParaRPr lang="ru-RU" dirty="0"/>
          </a:p>
        </p:txBody>
      </p:sp>
      <p:sp>
        <p:nvSpPr>
          <p:cNvPr id="1055748" name="Rectangle 4"/>
          <p:cNvSpPr>
            <a:spLocks noChangeArrowheads="1"/>
          </p:cNvSpPr>
          <p:nvPr/>
        </p:nvSpPr>
        <p:spPr bwMode="auto">
          <a:xfrm>
            <a:off x="1943100" y="6318250"/>
            <a:ext cx="7200900" cy="53975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1055749" name="Line 5"/>
          <p:cNvSpPr>
            <a:spLocks noChangeShapeType="1"/>
          </p:cNvSpPr>
          <p:nvPr/>
        </p:nvSpPr>
        <p:spPr bwMode="auto">
          <a:xfrm>
            <a:off x="1936750" y="6318250"/>
            <a:ext cx="0" cy="53975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0" name="Rectangle 6"/>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055751" name="Rectangle 7"/>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1055752" name="Line 8"/>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6393" name="Rectangle 9"/>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1055754" name="Rectangle 10"/>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1055755" name="Line 11"/>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6" name="Line 12"/>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6" name="Нижний колонтитул 2"/>
          <p:cNvSpPr txBox="1">
            <a:spLocks/>
          </p:cNvSpPr>
          <p:nvPr/>
        </p:nvSpPr>
        <p:spPr>
          <a:xfrm>
            <a:off x="2133600" y="6405563"/>
            <a:ext cx="7010400" cy="476250"/>
          </a:xfrm>
          <a:prstGeom prst="rect">
            <a:avLst/>
          </a:prstGeom>
        </p:spPr>
        <p:txBody>
          <a:bodyPr/>
          <a:lstStyle/>
          <a:p>
            <a:pPr>
              <a:defRPr/>
            </a:pPr>
            <a:r>
              <a:rPr lang="en-US" sz="2000" dirty="0"/>
              <a:t>OGK-2 </a:t>
            </a:r>
            <a:r>
              <a:rPr lang="en-US" sz="2000" dirty="0" smtClean="0"/>
              <a:t>3M 2013 </a:t>
            </a:r>
            <a:r>
              <a:rPr lang="en-US" sz="2000" dirty="0"/>
              <a:t>IFRS Results</a:t>
            </a:r>
            <a:endParaRPr lang="ru-RU" sz="2000" dirty="0"/>
          </a:p>
        </p:txBody>
      </p:sp>
      <p:sp>
        <p:nvSpPr>
          <p:cNvPr id="17" name="TextBox 16"/>
          <p:cNvSpPr txBox="1"/>
          <p:nvPr/>
        </p:nvSpPr>
        <p:spPr>
          <a:xfrm>
            <a:off x="255588" y="6411913"/>
            <a:ext cx="1924050" cy="400050"/>
          </a:xfrm>
          <a:prstGeom prst="rect">
            <a:avLst/>
          </a:prstGeom>
          <a:noFill/>
        </p:spPr>
        <p:txBody>
          <a:bodyPr>
            <a:spAutoFit/>
          </a:bodyPr>
          <a:lstStyle/>
          <a:p>
            <a:pPr>
              <a:defRPr/>
            </a:pPr>
            <a:fld id="{AF8C9A4C-5E34-4044-A835-A26B1C91F7C7}" type="slidenum">
              <a:rPr lang="ru-RU" sz="2000" b="1"/>
              <a:pPr>
                <a:defRPr/>
              </a:pPr>
              <a:t>‹#›</a:t>
            </a:fld>
            <a:endParaRPr lang="ru-RU" b="1" dirty="0"/>
          </a:p>
        </p:txBody>
      </p:sp>
      <p:pic>
        <p:nvPicPr>
          <p:cNvPr id="16399" name="Picture 29" descr="ogk2"/>
          <p:cNvPicPr>
            <a:picLocks noChangeAspect="1" noChangeArrowheads="1"/>
          </p:cNvPicPr>
          <p:nvPr userDrawn="1"/>
        </p:nvPicPr>
        <p:blipFill>
          <a:blip r:embed="rId14" cstate="print"/>
          <a:srcRect/>
          <a:stretch>
            <a:fillRect/>
          </a:stretch>
        </p:blipFill>
        <p:spPr bwMode="auto">
          <a:xfrm>
            <a:off x="323850" y="107950"/>
            <a:ext cx="1258888"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892" r:id="rId1"/>
    <p:sldLayoutId id="2147509893" r:id="rId2"/>
    <p:sldLayoutId id="2147509894" r:id="rId3"/>
    <p:sldLayoutId id="2147509834" r:id="rId4"/>
    <p:sldLayoutId id="2147509895" r:id="rId5"/>
    <p:sldLayoutId id="2147509835" r:id="rId6"/>
    <p:sldLayoutId id="2147509896" r:id="rId7"/>
    <p:sldLayoutId id="2147509897" r:id="rId8"/>
    <p:sldLayoutId id="2147509898" r:id="rId9"/>
    <p:sldLayoutId id="2147509899" r:id="rId10"/>
    <p:sldLayoutId id="2147509900" r:id="rId11"/>
    <p:sldLayoutId id="2147509901" r:id="rId12"/>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27490" name="Rectangle 2"/>
          <p:cNvSpPr>
            <a:spLocks noChangeArrowheads="1"/>
          </p:cNvSpPr>
          <p:nvPr/>
        </p:nvSpPr>
        <p:spPr bwMode="auto">
          <a:xfrm>
            <a:off x="0" y="0"/>
            <a:ext cx="9144000" cy="6858000"/>
          </a:xfrm>
          <a:prstGeom prst="rect">
            <a:avLst/>
          </a:prstGeom>
          <a:solidFill>
            <a:srgbClr val="FFFFFF"/>
          </a:solidFill>
          <a:ln w="9525" algn="ctr">
            <a:noFill/>
            <a:miter lim="800000"/>
            <a:headEnd/>
            <a:tailEnd/>
          </a:ln>
          <a:effectLst/>
        </p:spPr>
        <p:txBody>
          <a:bodyPr wrap="none" lIns="0" tIns="0" rIns="0" bIns="0" anchor="ctr"/>
          <a:lstStyle/>
          <a:p>
            <a:pPr>
              <a:defRPr/>
            </a:pPr>
            <a:endParaRPr lang="ru-RU"/>
          </a:p>
        </p:txBody>
      </p:sp>
      <p:sp>
        <p:nvSpPr>
          <p:cNvPr id="1727491" name="Rectangle 3"/>
          <p:cNvSpPr>
            <a:spLocks noChangeArrowheads="1"/>
          </p:cNvSpPr>
          <p:nvPr/>
        </p:nvSpPr>
        <p:spPr bwMode="auto">
          <a:xfrm>
            <a:off x="0" y="6318250"/>
            <a:ext cx="1936750" cy="53975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727492" name="Rectangle 4"/>
          <p:cNvSpPr>
            <a:spLocks noChangeArrowheads="1"/>
          </p:cNvSpPr>
          <p:nvPr/>
        </p:nvSpPr>
        <p:spPr bwMode="auto">
          <a:xfrm>
            <a:off x="1943100" y="6318250"/>
            <a:ext cx="7200900" cy="53975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1727493" name="Line 5"/>
          <p:cNvSpPr>
            <a:spLocks noChangeShapeType="1"/>
          </p:cNvSpPr>
          <p:nvPr/>
        </p:nvSpPr>
        <p:spPr bwMode="auto">
          <a:xfrm>
            <a:off x="1936750" y="6318250"/>
            <a:ext cx="0" cy="53975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727494" name="Rectangle 6"/>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727495" name="Rectangle 7"/>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1727496" name="Line 8"/>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7417" name="Rectangle 9"/>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1727498" name="Rectangle 10"/>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1727499" name="Line 11"/>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727500" name="Line 12"/>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727502" name="Rectangle 14"/>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endParaRPr lang="en-US"/>
          </a:p>
        </p:txBody>
      </p:sp>
      <p:sp>
        <p:nvSpPr>
          <p:cNvPr id="1727503" name="Rectangle 15"/>
          <p:cNvSpPr>
            <a:spLocks noChangeArrowheads="1"/>
          </p:cNvSpPr>
          <p:nvPr/>
        </p:nvSpPr>
        <p:spPr bwMode="auto">
          <a:xfrm>
            <a:off x="204788" y="6362700"/>
            <a:ext cx="1487487" cy="476250"/>
          </a:xfrm>
          <a:prstGeom prst="rect">
            <a:avLst/>
          </a:prstGeom>
          <a:noFill/>
          <a:ln w="9525">
            <a:noFill/>
            <a:miter lim="800000"/>
            <a:headEnd/>
            <a:tailEnd/>
          </a:ln>
          <a:effectLst/>
        </p:spPr>
        <p:txBody>
          <a:bodyPr lIns="0" tIns="0" rIns="0" bIns="0" anchor="ctr"/>
          <a:lstStyle/>
          <a:p>
            <a:pPr>
              <a:defRPr/>
            </a:pPr>
            <a:fld id="{499AF599-7456-4C77-A2BA-1430450A6E48}" type="slidenum">
              <a:rPr lang="en-US" sz="2000" b="1"/>
              <a:pPr>
                <a:defRPr/>
              </a:pPr>
              <a:t>‹#›</a:t>
            </a:fld>
            <a:endParaRPr lang="en-US" sz="2000" b="1"/>
          </a:p>
        </p:txBody>
      </p:sp>
      <p:pic>
        <p:nvPicPr>
          <p:cNvPr id="17423" name="Picture 30" descr="logo-ogk-2"/>
          <p:cNvPicPr>
            <a:picLocks noChangeAspect="1" noChangeArrowheads="1"/>
          </p:cNvPicPr>
          <p:nvPr/>
        </p:nvPicPr>
        <p:blipFill>
          <a:blip r:embed="rId14"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836" r:id="rId1"/>
    <p:sldLayoutId id="2147509837" r:id="rId2"/>
    <p:sldLayoutId id="2147509838" r:id="rId3"/>
    <p:sldLayoutId id="2147509839" r:id="rId4"/>
    <p:sldLayoutId id="2147509840" r:id="rId5"/>
    <p:sldLayoutId id="2147509841" r:id="rId6"/>
    <p:sldLayoutId id="2147509842" r:id="rId7"/>
    <p:sldLayoutId id="2147509843" r:id="rId8"/>
    <p:sldLayoutId id="2147509844" r:id="rId9"/>
    <p:sldLayoutId id="2147509845" r:id="rId10"/>
    <p:sldLayoutId id="2147509846" r:id="rId11"/>
    <p:sldLayoutId id="2147509847" r:id="rId12"/>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62658" name="Rectangle 2"/>
          <p:cNvSpPr>
            <a:spLocks noChangeArrowheads="1"/>
          </p:cNvSpPr>
          <p:nvPr/>
        </p:nvSpPr>
        <p:spPr bwMode="auto">
          <a:xfrm>
            <a:off x="0" y="0"/>
            <a:ext cx="9144000" cy="6858000"/>
          </a:xfrm>
          <a:prstGeom prst="rect">
            <a:avLst/>
          </a:prstGeom>
          <a:solidFill>
            <a:srgbClr val="FFFFFF"/>
          </a:solidFill>
          <a:ln w="9525" algn="ctr">
            <a:noFill/>
            <a:miter lim="800000"/>
            <a:headEnd/>
            <a:tailEnd/>
          </a:ln>
          <a:effectLst/>
        </p:spPr>
        <p:txBody>
          <a:bodyPr wrap="none" lIns="0" tIns="0" rIns="0" bIns="0" anchor="ctr"/>
          <a:lstStyle/>
          <a:p>
            <a:pPr>
              <a:defRPr/>
            </a:pPr>
            <a:endParaRPr lang="ru-RU"/>
          </a:p>
        </p:txBody>
      </p:sp>
      <p:grpSp>
        <p:nvGrpSpPr>
          <p:cNvPr id="18435" name="Group 3"/>
          <p:cNvGrpSpPr>
            <a:grpSpLocks/>
          </p:cNvGrpSpPr>
          <p:nvPr/>
        </p:nvGrpSpPr>
        <p:grpSpPr bwMode="auto">
          <a:xfrm>
            <a:off x="0" y="6318250"/>
            <a:ext cx="9144000" cy="539750"/>
            <a:chOff x="0" y="3974"/>
            <a:chExt cx="5760" cy="340"/>
          </a:xfrm>
        </p:grpSpPr>
        <p:sp>
          <p:nvSpPr>
            <p:cNvPr id="1862660"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862661"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1862662"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1862663"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862664"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1862665"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8439" name="Rectangle 10"/>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1862667" name="Rectangle 11"/>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1862668" name="Line 12"/>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862669" name="Line 13"/>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862671" name="Rectangle 15"/>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D99B3256-C970-493A-B4BC-26DEC15EB773}" type="slidenum">
              <a:rPr lang="en-US"/>
              <a:pPr>
                <a:defRPr/>
              </a:pPr>
              <a:t>‹#›</a:t>
            </a:fld>
            <a:endParaRPr lang="en-US"/>
          </a:p>
        </p:txBody>
      </p:sp>
      <p:sp>
        <p:nvSpPr>
          <p:cNvPr id="1862672" name="Rectangle 16"/>
          <p:cNvSpPr>
            <a:spLocks noChangeArrowheads="1"/>
          </p:cNvSpPr>
          <p:nvPr/>
        </p:nvSpPr>
        <p:spPr bwMode="auto">
          <a:xfrm>
            <a:off x="7537450" y="6446838"/>
            <a:ext cx="1458913" cy="274637"/>
          </a:xfrm>
          <a:prstGeom prst="rect">
            <a:avLst/>
          </a:prstGeom>
          <a:noFill/>
          <a:ln w="9525" algn="ctr">
            <a:noFill/>
            <a:miter lim="800000"/>
            <a:headEnd/>
            <a:tailEnd/>
          </a:ln>
          <a:effectLst/>
        </p:spPr>
        <p:txBody>
          <a:bodyPr wrap="none" lIns="0" tIns="0" rIns="0" bIns="0">
            <a:spAutoFit/>
          </a:bodyPr>
          <a:lstStyle/>
          <a:p>
            <a:pPr>
              <a:defRPr/>
            </a:pPr>
            <a:r>
              <a:rPr lang="en-US" sz="1800" b="1"/>
              <a:t>Growth Strategy</a:t>
            </a:r>
            <a:endParaRPr lang="ru-RU" sz="1800" b="1"/>
          </a:p>
        </p:txBody>
      </p:sp>
      <p:pic>
        <p:nvPicPr>
          <p:cNvPr id="18445"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848" r:id="rId1"/>
    <p:sldLayoutId id="2147509849" r:id="rId2"/>
    <p:sldLayoutId id="2147509850" r:id="rId3"/>
    <p:sldLayoutId id="2147509851" r:id="rId4"/>
    <p:sldLayoutId id="2147509852" r:id="rId5"/>
    <p:sldLayoutId id="2147509853" r:id="rId6"/>
    <p:sldLayoutId id="2147509854" r:id="rId7"/>
    <p:sldLayoutId id="2147509855" r:id="rId8"/>
    <p:sldLayoutId id="2147509856" r:id="rId9"/>
    <p:sldLayoutId id="2147509857" r:id="rId10"/>
    <p:sldLayoutId id="2147509858"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bwMode="auto">
          <a:xfrm>
            <a:off x="0" y="1079500"/>
            <a:ext cx="9144000" cy="1528763"/>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 текста</a:t>
            </a:r>
          </a:p>
        </p:txBody>
      </p:sp>
      <p:sp>
        <p:nvSpPr>
          <p:cNvPr id="646147" name="Rectangle 3"/>
          <p:cNvSpPr>
            <a:spLocks noChangeArrowheads="1"/>
          </p:cNvSpPr>
          <p:nvPr/>
        </p:nvSpPr>
        <p:spPr bwMode="auto">
          <a:xfrm>
            <a:off x="1939925" y="2606675"/>
            <a:ext cx="7204075" cy="3713163"/>
          </a:xfrm>
          <a:prstGeom prst="rect">
            <a:avLst/>
          </a:prstGeom>
          <a:solidFill>
            <a:srgbClr val="0066CC"/>
          </a:solidFill>
          <a:ln w="9525" algn="ctr">
            <a:noFill/>
            <a:miter lim="800000"/>
            <a:headEnd/>
            <a:tailEnd/>
          </a:ln>
          <a:effectLst/>
        </p:spPr>
        <p:txBody>
          <a:bodyPr wrap="none" lIns="0" tIns="0" rIns="0" bIns="0" anchor="ctr"/>
          <a:lstStyle/>
          <a:p>
            <a:pPr>
              <a:defRPr/>
            </a:pPr>
            <a:endParaRPr lang="en-US"/>
          </a:p>
        </p:txBody>
      </p:sp>
      <p:grpSp>
        <p:nvGrpSpPr>
          <p:cNvPr id="19460" name="Group 4"/>
          <p:cNvGrpSpPr>
            <a:grpSpLocks/>
          </p:cNvGrpSpPr>
          <p:nvPr/>
        </p:nvGrpSpPr>
        <p:grpSpPr bwMode="auto">
          <a:xfrm>
            <a:off x="0" y="6318250"/>
            <a:ext cx="9144000" cy="539750"/>
            <a:chOff x="0" y="3974"/>
            <a:chExt cx="5760" cy="340"/>
          </a:xfrm>
        </p:grpSpPr>
        <p:sp>
          <p:nvSpPr>
            <p:cNvPr id="646149" name="Rectangle 5"/>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en-US"/>
            </a:p>
          </p:txBody>
        </p:sp>
        <p:sp>
          <p:nvSpPr>
            <p:cNvPr id="646150" name="Rectangle 6"/>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en-US"/>
            </a:p>
          </p:txBody>
        </p:sp>
        <p:sp>
          <p:nvSpPr>
            <p:cNvPr id="646151" name="Line 7"/>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en-US"/>
            </a:p>
          </p:txBody>
        </p:sp>
      </p:grpSp>
      <p:sp>
        <p:nvSpPr>
          <p:cNvPr id="646152" name="Rectangle 8"/>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en-US"/>
          </a:p>
        </p:txBody>
      </p:sp>
      <p:sp>
        <p:nvSpPr>
          <p:cNvPr id="646153" name="Rectangle 9"/>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en-US"/>
          </a:p>
        </p:txBody>
      </p:sp>
      <p:sp>
        <p:nvSpPr>
          <p:cNvPr id="646154" name="Line 10"/>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en-US"/>
          </a:p>
        </p:txBody>
      </p:sp>
      <p:sp>
        <p:nvSpPr>
          <p:cNvPr id="19464" name="Rectangle 11"/>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646156" name="Rectangle 12"/>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61DB1692-F872-427C-A699-FCCC5B894E77}" type="slidenum">
              <a:rPr lang="ru-RU"/>
              <a:pPr>
                <a:defRPr/>
              </a:pPr>
              <a:t>‹#›</a:t>
            </a:fld>
            <a:endParaRPr lang="ru-RU"/>
          </a:p>
        </p:txBody>
      </p:sp>
      <p:sp>
        <p:nvSpPr>
          <p:cNvPr id="646158" name="Line 14"/>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en-US"/>
          </a:p>
        </p:txBody>
      </p:sp>
      <p:sp>
        <p:nvSpPr>
          <p:cNvPr id="646159" name="Line 15"/>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en-US"/>
          </a:p>
        </p:txBody>
      </p:sp>
      <p:pic>
        <p:nvPicPr>
          <p:cNvPr id="19468"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859" r:id="rId1"/>
    <p:sldLayoutId id="2147509860" r:id="rId2"/>
    <p:sldLayoutId id="2147509861" r:id="rId3"/>
    <p:sldLayoutId id="2147509862" r:id="rId4"/>
    <p:sldLayoutId id="2147509863" r:id="rId5"/>
    <p:sldLayoutId id="2147509864" r:id="rId6"/>
    <p:sldLayoutId id="2147509865" r:id="rId7"/>
    <p:sldLayoutId id="2147509866" r:id="rId8"/>
    <p:sldLayoutId id="2147509867" r:id="rId9"/>
    <p:sldLayoutId id="2147509868" r:id="rId10"/>
    <p:sldLayoutId id="2147509869"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827088" indent="-285750" algn="l" rtl="0" eaLnBrk="0" fontAlgn="base" hangingPunct="0">
        <a:spcBef>
          <a:spcPct val="20000"/>
        </a:spcBef>
        <a:spcAft>
          <a:spcPct val="0"/>
        </a:spcAft>
        <a:buChar char="–"/>
        <a:defRPr sz="2800">
          <a:solidFill>
            <a:schemeClr val="tx1"/>
          </a:solidFill>
          <a:latin typeface="Arial" charset="0"/>
          <a:cs typeface="+mn-cs"/>
        </a:defRPr>
      </a:lvl2pPr>
      <a:lvl3pPr marL="1235075" indent="-228600" algn="l" rtl="0" eaLnBrk="0" fontAlgn="base" hangingPunct="0">
        <a:spcBef>
          <a:spcPct val="20000"/>
        </a:spcBef>
        <a:spcAft>
          <a:spcPct val="0"/>
        </a:spcAft>
        <a:buChar char="•"/>
        <a:defRPr sz="2400">
          <a:solidFill>
            <a:schemeClr val="tx1"/>
          </a:solidFill>
          <a:latin typeface="Arial" charset="0"/>
          <a:cs typeface="+mn-cs"/>
        </a:defRPr>
      </a:lvl3pPr>
      <a:lvl4pPr marL="1643063"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2"/>
          <p:cNvSpPr>
            <a:spLocks noGrp="1" noChangeArrowheads="1"/>
          </p:cNvSpPr>
          <p:nvPr>
            <p:ph type="body" idx="1"/>
          </p:nvPr>
        </p:nvSpPr>
        <p:spPr bwMode="auto">
          <a:xfrm>
            <a:off x="0" y="1079500"/>
            <a:ext cx="9144000" cy="1528763"/>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 текста</a:t>
            </a:r>
          </a:p>
        </p:txBody>
      </p:sp>
      <p:sp>
        <p:nvSpPr>
          <p:cNvPr id="269332" name="Rectangle 20"/>
          <p:cNvSpPr>
            <a:spLocks noChangeArrowheads="1"/>
          </p:cNvSpPr>
          <p:nvPr/>
        </p:nvSpPr>
        <p:spPr bwMode="auto">
          <a:xfrm>
            <a:off x="1939925" y="2606675"/>
            <a:ext cx="7204075" cy="3713163"/>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grpSp>
        <p:nvGrpSpPr>
          <p:cNvPr id="2052" name="Group 3"/>
          <p:cNvGrpSpPr>
            <a:grpSpLocks/>
          </p:cNvGrpSpPr>
          <p:nvPr/>
        </p:nvGrpSpPr>
        <p:grpSpPr bwMode="auto">
          <a:xfrm>
            <a:off x="0" y="6318250"/>
            <a:ext cx="9144000" cy="539750"/>
            <a:chOff x="0" y="3974"/>
            <a:chExt cx="5760" cy="340"/>
          </a:xfrm>
        </p:grpSpPr>
        <p:sp>
          <p:nvSpPr>
            <p:cNvPr id="269316"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69317"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269318"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269319"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69320"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269321"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2056" name="Rectangle 11"/>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269325" name="Rectangle 13"/>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EB903320-AA4D-4BA8-829A-A1A2B8EE405E}" type="slidenum">
              <a:rPr lang="ru-RU"/>
              <a:pPr>
                <a:defRPr/>
              </a:pPr>
              <a:t>‹#›</a:t>
            </a:fld>
            <a:endParaRPr lang="ru-RU"/>
          </a:p>
        </p:txBody>
      </p:sp>
      <p:sp>
        <p:nvSpPr>
          <p:cNvPr id="269333" name="Line 21"/>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269334" name="Line 22"/>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pic>
        <p:nvPicPr>
          <p:cNvPr id="2060"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679" r:id="rId1"/>
    <p:sldLayoutId id="2147509680" r:id="rId2"/>
    <p:sldLayoutId id="2147509681" r:id="rId3"/>
    <p:sldLayoutId id="2147509682" r:id="rId4"/>
    <p:sldLayoutId id="2147509683" r:id="rId5"/>
    <p:sldLayoutId id="2147509684" r:id="rId6"/>
    <p:sldLayoutId id="2147509685" r:id="rId7"/>
    <p:sldLayoutId id="2147509686" r:id="rId8"/>
    <p:sldLayoutId id="2147509687" r:id="rId9"/>
    <p:sldLayoutId id="2147509688" r:id="rId10"/>
    <p:sldLayoutId id="2147509689"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defRPr>
      </a:lvl2pPr>
      <a:lvl3pPr algn="l" rtl="0" eaLnBrk="0" fontAlgn="base" hangingPunct="0">
        <a:spcBef>
          <a:spcPct val="0"/>
        </a:spcBef>
        <a:spcAft>
          <a:spcPct val="0"/>
        </a:spcAft>
        <a:defRPr sz="2600">
          <a:solidFill>
            <a:schemeClr val="bg1"/>
          </a:solidFill>
          <a:latin typeface="Arial Narrow" pitchFamily="34" charset="0"/>
        </a:defRPr>
      </a:lvl3pPr>
      <a:lvl4pPr algn="l" rtl="0" eaLnBrk="0" fontAlgn="base" hangingPunct="0">
        <a:spcBef>
          <a:spcPct val="0"/>
        </a:spcBef>
        <a:spcAft>
          <a:spcPct val="0"/>
        </a:spcAft>
        <a:defRPr sz="2600">
          <a:solidFill>
            <a:schemeClr val="bg1"/>
          </a:solidFill>
          <a:latin typeface="Arial Narrow" pitchFamily="34" charset="0"/>
        </a:defRPr>
      </a:lvl4pPr>
      <a:lvl5pPr algn="l" rtl="0" eaLnBrk="0" fontAlgn="base" hangingPunct="0">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827088" indent="-285750" algn="l" rtl="0" eaLnBrk="0" fontAlgn="base" hangingPunct="0">
        <a:spcBef>
          <a:spcPct val="20000"/>
        </a:spcBef>
        <a:spcAft>
          <a:spcPct val="0"/>
        </a:spcAft>
        <a:buChar char="–"/>
        <a:defRPr sz="2800">
          <a:solidFill>
            <a:schemeClr val="tx1"/>
          </a:solidFill>
          <a:latin typeface="Arial" charset="0"/>
        </a:defRPr>
      </a:lvl2pPr>
      <a:lvl3pPr marL="1235075" indent="-228600" algn="l" rtl="0" eaLnBrk="0" fontAlgn="base" hangingPunct="0">
        <a:spcBef>
          <a:spcPct val="20000"/>
        </a:spcBef>
        <a:spcAft>
          <a:spcPct val="0"/>
        </a:spcAft>
        <a:buChar char="•"/>
        <a:defRPr sz="2400">
          <a:solidFill>
            <a:schemeClr val="tx1"/>
          </a:solidFill>
          <a:latin typeface="Arial" charset="0"/>
        </a:defRPr>
      </a:lvl3pPr>
      <a:lvl4pPr marL="1643063"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0482" name="Group 2"/>
          <p:cNvGrpSpPr>
            <a:grpSpLocks/>
          </p:cNvGrpSpPr>
          <p:nvPr/>
        </p:nvGrpSpPr>
        <p:grpSpPr bwMode="auto">
          <a:xfrm>
            <a:off x="0" y="6318250"/>
            <a:ext cx="9144000" cy="539750"/>
            <a:chOff x="0" y="3974"/>
            <a:chExt cx="5760" cy="340"/>
          </a:xfrm>
        </p:grpSpPr>
        <p:sp>
          <p:nvSpPr>
            <p:cNvPr id="407555" name="Rectangle 3"/>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en-US"/>
            </a:p>
          </p:txBody>
        </p:sp>
        <p:sp>
          <p:nvSpPr>
            <p:cNvPr id="407556" name="Rectangle 4"/>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en-US"/>
            </a:p>
          </p:txBody>
        </p:sp>
        <p:sp>
          <p:nvSpPr>
            <p:cNvPr id="407557" name="Line 5"/>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en-US"/>
            </a:p>
          </p:txBody>
        </p:sp>
      </p:grpSp>
      <p:sp>
        <p:nvSpPr>
          <p:cNvPr id="407558" name="Rectangle 6"/>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en-US"/>
          </a:p>
        </p:txBody>
      </p:sp>
      <p:sp>
        <p:nvSpPr>
          <p:cNvPr id="407559" name="Rectangle 7"/>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en-US"/>
          </a:p>
        </p:txBody>
      </p:sp>
      <p:sp>
        <p:nvSpPr>
          <p:cNvPr id="407560" name="Line 8"/>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en-US"/>
          </a:p>
        </p:txBody>
      </p:sp>
      <p:sp>
        <p:nvSpPr>
          <p:cNvPr id="407561" name="Line 9"/>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en-US"/>
          </a:p>
        </p:txBody>
      </p:sp>
      <p:sp>
        <p:nvSpPr>
          <p:cNvPr id="407562" name="Line 10"/>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en-US"/>
          </a:p>
        </p:txBody>
      </p:sp>
      <p:pic>
        <p:nvPicPr>
          <p:cNvPr id="20488"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870" r:id="rId1"/>
    <p:sldLayoutId id="2147509871" r:id="rId2"/>
    <p:sldLayoutId id="2147509872" r:id="rId3"/>
    <p:sldLayoutId id="2147509873" r:id="rId4"/>
    <p:sldLayoutId id="2147509874" r:id="rId5"/>
    <p:sldLayoutId id="2147509875" r:id="rId6"/>
    <p:sldLayoutId id="2147509876" r:id="rId7"/>
    <p:sldLayoutId id="2147509877" r:id="rId8"/>
    <p:sldLayoutId id="2147509878" r:id="rId9"/>
    <p:sldLayoutId id="2147509879" r:id="rId10"/>
    <p:sldLayoutId id="2147509880"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defRPr>
      </a:lvl2pPr>
      <a:lvl3pPr algn="l" rtl="0" eaLnBrk="0" fontAlgn="base" hangingPunct="0">
        <a:spcBef>
          <a:spcPct val="0"/>
        </a:spcBef>
        <a:spcAft>
          <a:spcPct val="0"/>
        </a:spcAft>
        <a:defRPr sz="2600">
          <a:solidFill>
            <a:schemeClr val="bg1"/>
          </a:solidFill>
          <a:latin typeface="Arial Narrow" pitchFamily="34" charset="0"/>
        </a:defRPr>
      </a:lvl3pPr>
      <a:lvl4pPr algn="l" rtl="0" eaLnBrk="0" fontAlgn="base" hangingPunct="0">
        <a:spcBef>
          <a:spcPct val="0"/>
        </a:spcBef>
        <a:spcAft>
          <a:spcPct val="0"/>
        </a:spcAft>
        <a:defRPr sz="2600">
          <a:solidFill>
            <a:schemeClr val="bg1"/>
          </a:solidFill>
          <a:latin typeface="Arial Narrow" pitchFamily="34" charset="0"/>
        </a:defRPr>
      </a:lvl4pPr>
      <a:lvl5pPr algn="l" rtl="0" eaLnBrk="0" fontAlgn="base" hangingPunct="0">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5746" name="Rectangle 2"/>
          <p:cNvSpPr>
            <a:spLocks noChangeArrowheads="1"/>
          </p:cNvSpPr>
          <p:nvPr/>
        </p:nvSpPr>
        <p:spPr bwMode="auto">
          <a:xfrm>
            <a:off x="0" y="0"/>
            <a:ext cx="9144000" cy="6858000"/>
          </a:xfrm>
          <a:prstGeom prst="rect">
            <a:avLst/>
          </a:prstGeom>
          <a:solidFill>
            <a:srgbClr val="FFFFFF"/>
          </a:solidFill>
          <a:ln w="9525" algn="ctr">
            <a:noFill/>
            <a:miter lim="800000"/>
            <a:headEnd/>
            <a:tailEnd/>
          </a:ln>
          <a:effectLst/>
        </p:spPr>
        <p:txBody>
          <a:bodyPr wrap="none" lIns="0" tIns="0" rIns="0" bIns="0" anchor="ctr"/>
          <a:lstStyle/>
          <a:p>
            <a:pPr>
              <a:defRPr/>
            </a:pPr>
            <a:endParaRPr lang="ru-RU"/>
          </a:p>
        </p:txBody>
      </p:sp>
      <p:sp>
        <p:nvSpPr>
          <p:cNvPr id="1055747" name="Rectangle 3"/>
          <p:cNvSpPr>
            <a:spLocks noChangeArrowheads="1"/>
          </p:cNvSpPr>
          <p:nvPr/>
        </p:nvSpPr>
        <p:spPr bwMode="auto">
          <a:xfrm>
            <a:off x="0" y="6318250"/>
            <a:ext cx="1936750" cy="53975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055748" name="Rectangle 4"/>
          <p:cNvSpPr>
            <a:spLocks noChangeArrowheads="1"/>
          </p:cNvSpPr>
          <p:nvPr/>
        </p:nvSpPr>
        <p:spPr bwMode="auto">
          <a:xfrm>
            <a:off x="1943100" y="6318250"/>
            <a:ext cx="7200900" cy="53975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1055749" name="Line 5"/>
          <p:cNvSpPr>
            <a:spLocks noChangeShapeType="1"/>
          </p:cNvSpPr>
          <p:nvPr/>
        </p:nvSpPr>
        <p:spPr bwMode="auto">
          <a:xfrm>
            <a:off x="1936750" y="6318250"/>
            <a:ext cx="0" cy="53975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0" name="Rectangle 6"/>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055751" name="Rectangle 7"/>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1055752" name="Line 8"/>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21513" name="Rectangle 9"/>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1055754" name="Rectangle 10"/>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1055755" name="Line 11"/>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6" name="Line 12"/>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055758" name="Rectangle 14"/>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endParaRPr lang="en-US"/>
          </a:p>
        </p:txBody>
      </p:sp>
      <p:sp>
        <p:nvSpPr>
          <p:cNvPr id="1055759" name="Rectangle 15"/>
          <p:cNvSpPr>
            <a:spLocks noChangeArrowheads="1"/>
          </p:cNvSpPr>
          <p:nvPr/>
        </p:nvSpPr>
        <p:spPr bwMode="auto">
          <a:xfrm>
            <a:off x="204788" y="6362700"/>
            <a:ext cx="1487487" cy="476250"/>
          </a:xfrm>
          <a:prstGeom prst="rect">
            <a:avLst/>
          </a:prstGeom>
          <a:noFill/>
          <a:ln w="9525">
            <a:noFill/>
            <a:miter lim="800000"/>
            <a:headEnd/>
            <a:tailEnd/>
          </a:ln>
          <a:effectLst/>
        </p:spPr>
        <p:txBody>
          <a:bodyPr lIns="0" tIns="0" rIns="0" bIns="0" anchor="ctr"/>
          <a:lstStyle/>
          <a:p>
            <a:pPr>
              <a:defRPr/>
            </a:pPr>
            <a:fld id="{4E751F6F-8C19-4201-A251-745FB762D9BA}" type="slidenum">
              <a:rPr lang="en-US" sz="2000" b="1"/>
              <a:pPr>
                <a:defRPr/>
              </a:pPr>
              <a:t>‹#›</a:t>
            </a:fld>
            <a:endParaRPr lang="en-US" sz="2000" b="1"/>
          </a:p>
        </p:txBody>
      </p:sp>
      <p:pic>
        <p:nvPicPr>
          <p:cNvPr id="21519"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881" r:id="rId1"/>
    <p:sldLayoutId id="2147509882" r:id="rId2"/>
    <p:sldLayoutId id="2147509883" r:id="rId3"/>
    <p:sldLayoutId id="2147509884" r:id="rId4"/>
    <p:sldLayoutId id="2147509885" r:id="rId5"/>
    <p:sldLayoutId id="2147509886" r:id="rId6"/>
    <p:sldLayoutId id="2147509887" r:id="rId7"/>
    <p:sldLayoutId id="2147509888" r:id="rId8"/>
    <p:sldLayoutId id="2147509889" r:id="rId9"/>
    <p:sldLayoutId id="2147509890" r:id="rId10"/>
    <p:sldLayoutId id="2147509891"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2"/>
          <p:cNvSpPr>
            <a:spLocks noGrp="1" noChangeArrowheads="1"/>
          </p:cNvSpPr>
          <p:nvPr>
            <p:ph type="body" idx="1"/>
          </p:nvPr>
        </p:nvSpPr>
        <p:spPr bwMode="auto">
          <a:xfrm>
            <a:off x="0" y="1079500"/>
            <a:ext cx="9144000" cy="1528763"/>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 текста</a:t>
            </a:r>
          </a:p>
        </p:txBody>
      </p:sp>
      <p:sp>
        <p:nvSpPr>
          <p:cNvPr id="270355" name="Rectangle 19"/>
          <p:cNvSpPr>
            <a:spLocks noChangeArrowheads="1"/>
          </p:cNvSpPr>
          <p:nvPr/>
        </p:nvSpPr>
        <p:spPr bwMode="auto">
          <a:xfrm>
            <a:off x="0" y="2605088"/>
            <a:ext cx="9144000" cy="3713162"/>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grpSp>
        <p:nvGrpSpPr>
          <p:cNvPr id="3076" name="Group 3"/>
          <p:cNvGrpSpPr>
            <a:grpSpLocks/>
          </p:cNvGrpSpPr>
          <p:nvPr/>
        </p:nvGrpSpPr>
        <p:grpSpPr bwMode="auto">
          <a:xfrm>
            <a:off x="0" y="6318250"/>
            <a:ext cx="9144000" cy="539750"/>
            <a:chOff x="0" y="3974"/>
            <a:chExt cx="5760" cy="340"/>
          </a:xfrm>
        </p:grpSpPr>
        <p:sp>
          <p:nvSpPr>
            <p:cNvPr id="270340"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70341"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270342"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270343"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70344"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270345"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3080" name="Rectangle 11"/>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270349" name="Rectangle 13"/>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BF7A0432-33A3-480A-A2C9-2F39889D2D52}" type="slidenum">
              <a:rPr lang="ru-RU"/>
              <a:pPr>
                <a:defRPr/>
              </a:pPr>
              <a:t>‹#›</a:t>
            </a:fld>
            <a:endParaRPr lang="ru-RU"/>
          </a:p>
        </p:txBody>
      </p:sp>
      <p:sp>
        <p:nvSpPr>
          <p:cNvPr id="270351" name="Rectangle 15"/>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270356" name="Line 20"/>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270357" name="Line 21"/>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pic>
        <p:nvPicPr>
          <p:cNvPr id="3085"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690" r:id="rId1"/>
    <p:sldLayoutId id="2147509691" r:id="rId2"/>
    <p:sldLayoutId id="2147509692" r:id="rId3"/>
    <p:sldLayoutId id="2147509693" r:id="rId4"/>
    <p:sldLayoutId id="2147509694" r:id="rId5"/>
    <p:sldLayoutId id="2147509695" r:id="rId6"/>
    <p:sldLayoutId id="2147509696" r:id="rId7"/>
    <p:sldLayoutId id="2147509697" r:id="rId8"/>
    <p:sldLayoutId id="2147509698" r:id="rId9"/>
    <p:sldLayoutId id="2147509699" r:id="rId10"/>
    <p:sldLayoutId id="2147509700"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defRPr>
      </a:lvl2pPr>
      <a:lvl3pPr algn="l" rtl="0" eaLnBrk="0" fontAlgn="base" hangingPunct="0">
        <a:spcBef>
          <a:spcPct val="0"/>
        </a:spcBef>
        <a:spcAft>
          <a:spcPct val="0"/>
        </a:spcAft>
        <a:defRPr sz="2600">
          <a:solidFill>
            <a:schemeClr val="bg1"/>
          </a:solidFill>
          <a:latin typeface="Arial Narrow" pitchFamily="34" charset="0"/>
        </a:defRPr>
      </a:lvl3pPr>
      <a:lvl4pPr algn="l" rtl="0" eaLnBrk="0" fontAlgn="base" hangingPunct="0">
        <a:spcBef>
          <a:spcPct val="0"/>
        </a:spcBef>
        <a:spcAft>
          <a:spcPct val="0"/>
        </a:spcAft>
        <a:defRPr sz="2600">
          <a:solidFill>
            <a:schemeClr val="bg1"/>
          </a:solidFill>
          <a:latin typeface="Arial Narrow" pitchFamily="34" charset="0"/>
        </a:defRPr>
      </a:lvl4pPr>
      <a:lvl5pPr algn="l" rtl="0" eaLnBrk="0" fontAlgn="base" hangingPunct="0">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827088" indent="-285750" algn="l" rtl="0" eaLnBrk="0" fontAlgn="base" hangingPunct="0">
        <a:spcBef>
          <a:spcPct val="20000"/>
        </a:spcBef>
        <a:spcAft>
          <a:spcPct val="0"/>
        </a:spcAft>
        <a:buChar char="–"/>
        <a:defRPr sz="2800">
          <a:solidFill>
            <a:schemeClr val="tx1"/>
          </a:solidFill>
          <a:latin typeface="Arial" charset="0"/>
        </a:defRPr>
      </a:lvl2pPr>
      <a:lvl3pPr marL="1235075" indent="-228600" algn="l" rtl="0" eaLnBrk="0" fontAlgn="base" hangingPunct="0">
        <a:spcBef>
          <a:spcPct val="20000"/>
        </a:spcBef>
        <a:spcAft>
          <a:spcPct val="0"/>
        </a:spcAft>
        <a:buChar char="•"/>
        <a:defRPr sz="2400">
          <a:solidFill>
            <a:schemeClr val="tx1"/>
          </a:solidFill>
          <a:latin typeface="Arial" charset="0"/>
        </a:defRPr>
      </a:lvl3pPr>
      <a:lvl4pPr marL="1643063"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12"/>
          <p:cNvSpPr>
            <a:spLocks noGrp="1" noChangeArrowheads="1"/>
          </p:cNvSpPr>
          <p:nvPr>
            <p:ph type="body" idx="1"/>
          </p:nvPr>
        </p:nvSpPr>
        <p:spPr bwMode="auto">
          <a:xfrm>
            <a:off x="0" y="1079500"/>
            <a:ext cx="9144000" cy="1079500"/>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 текста</a:t>
            </a:r>
          </a:p>
        </p:txBody>
      </p:sp>
      <p:sp>
        <p:nvSpPr>
          <p:cNvPr id="271383" name="Rectangle 23"/>
          <p:cNvSpPr>
            <a:spLocks noChangeArrowheads="1"/>
          </p:cNvSpPr>
          <p:nvPr/>
        </p:nvSpPr>
        <p:spPr bwMode="auto">
          <a:xfrm>
            <a:off x="0" y="2159000"/>
            <a:ext cx="9144000" cy="4160838"/>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grpSp>
        <p:nvGrpSpPr>
          <p:cNvPr id="4100" name="Group 3"/>
          <p:cNvGrpSpPr>
            <a:grpSpLocks/>
          </p:cNvGrpSpPr>
          <p:nvPr/>
        </p:nvGrpSpPr>
        <p:grpSpPr bwMode="auto">
          <a:xfrm>
            <a:off x="0" y="6318250"/>
            <a:ext cx="9144000" cy="539750"/>
            <a:chOff x="0" y="3974"/>
            <a:chExt cx="5760" cy="340"/>
          </a:xfrm>
        </p:grpSpPr>
        <p:sp>
          <p:nvSpPr>
            <p:cNvPr id="271364"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71365"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271366"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271367"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71368"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271369"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4104" name="Rectangle 11"/>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271373" name="Rectangle 13"/>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D9D4D59D-8E5C-4679-9761-9841A7323DC4}" type="slidenum">
              <a:rPr lang="ru-RU"/>
              <a:pPr>
                <a:defRPr/>
              </a:pPr>
              <a:t>‹#›</a:t>
            </a:fld>
            <a:endParaRPr lang="ru-RU"/>
          </a:p>
        </p:txBody>
      </p:sp>
      <p:sp>
        <p:nvSpPr>
          <p:cNvPr id="271375" name="Rectangle 15"/>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271384" name="Line 24"/>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271385" name="Line 25"/>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pic>
        <p:nvPicPr>
          <p:cNvPr id="4109"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701" r:id="rId1"/>
    <p:sldLayoutId id="2147509702" r:id="rId2"/>
    <p:sldLayoutId id="2147509703" r:id="rId3"/>
    <p:sldLayoutId id="2147509704" r:id="rId4"/>
    <p:sldLayoutId id="2147509705" r:id="rId5"/>
    <p:sldLayoutId id="2147509706" r:id="rId6"/>
    <p:sldLayoutId id="2147509707" r:id="rId7"/>
    <p:sldLayoutId id="2147509708" r:id="rId8"/>
    <p:sldLayoutId id="2147509709" r:id="rId9"/>
    <p:sldLayoutId id="2147509710" r:id="rId10"/>
    <p:sldLayoutId id="2147509711"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defRPr>
      </a:lvl2pPr>
      <a:lvl3pPr algn="l" rtl="0" eaLnBrk="0" fontAlgn="base" hangingPunct="0">
        <a:spcBef>
          <a:spcPct val="0"/>
        </a:spcBef>
        <a:spcAft>
          <a:spcPct val="0"/>
        </a:spcAft>
        <a:defRPr sz="2600">
          <a:solidFill>
            <a:schemeClr val="bg1"/>
          </a:solidFill>
          <a:latin typeface="Arial Narrow" pitchFamily="34" charset="0"/>
        </a:defRPr>
      </a:lvl3pPr>
      <a:lvl4pPr algn="l" rtl="0" eaLnBrk="0" fontAlgn="base" hangingPunct="0">
        <a:spcBef>
          <a:spcPct val="0"/>
        </a:spcBef>
        <a:spcAft>
          <a:spcPct val="0"/>
        </a:spcAft>
        <a:defRPr sz="2600">
          <a:solidFill>
            <a:schemeClr val="bg1"/>
          </a:solidFill>
          <a:latin typeface="Arial Narrow" pitchFamily="34" charset="0"/>
        </a:defRPr>
      </a:lvl4pPr>
      <a:lvl5pPr algn="l" rtl="0" eaLnBrk="0" fontAlgn="base" hangingPunct="0">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2386" name="Rectangle 2"/>
          <p:cNvSpPr>
            <a:spLocks noChangeArrowheads="1"/>
          </p:cNvSpPr>
          <p:nvPr/>
        </p:nvSpPr>
        <p:spPr bwMode="auto">
          <a:xfrm>
            <a:off x="1935163" y="1077913"/>
            <a:ext cx="7208837" cy="5262562"/>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grpSp>
        <p:nvGrpSpPr>
          <p:cNvPr id="5123" name="Group 3"/>
          <p:cNvGrpSpPr>
            <a:grpSpLocks/>
          </p:cNvGrpSpPr>
          <p:nvPr/>
        </p:nvGrpSpPr>
        <p:grpSpPr bwMode="auto">
          <a:xfrm>
            <a:off x="0" y="6318250"/>
            <a:ext cx="9144000" cy="539750"/>
            <a:chOff x="0" y="3974"/>
            <a:chExt cx="5760" cy="340"/>
          </a:xfrm>
        </p:grpSpPr>
        <p:sp>
          <p:nvSpPr>
            <p:cNvPr id="272388"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72389"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272390"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272391"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72392"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272393"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5127" name="Rectangle 11"/>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5128" name="Rectangle 12"/>
          <p:cNvSpPr>
            <a:spLocks noGrp="1" noChangeArrowheads="1"/>
          </p:cNvSpPr>
          <p:nvPr>
            <p:ph type="body" idx="1"/>
          </p:nvPr>
        </p:nvSpPr>
        <p:spPr bwMode="auto">
          <a:xfrm>
            <a:off x="0" y="1082675"/>
            <a:ext cx="1936750" cy="5226050"/>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a:t>
            </a:r>
          </a:p>
          <a:p>
            <a:pPr lvl="0"/>
            <a:r>
              <a:rPr lang="ru-RU" smtClean="0"/>
              <a:t>текста</a:t>
            </a:r>
          </a:p>
        </p:txBody>
      </p:sp>
      <p:sp>
        <p:nvSpPr>
          <p:cNvPr id="272397" name="Rectangle 13"/>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6E8E6834-ED67-49CC-9296-F1A9C7F4C626}" type="slidenum">
              <a:rPr lang="ru-RU"/>
              <a:pPr>
                <a:defRPr/>
              </a:pPr>
              <a:t>‹#›</a:t>
            </a:fld>
            <a:endParaRPr lang="ru-RU"/>
          </a:p>
        </p:txBody>
      </p:sp>
      <p:sp>
        <p:nvSpPr>
          <p:cNvPr id="272399" name="Rectangle 15"/>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272401" name="Line 17"/>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272402" name="Line 18"/>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pic>
        <p:nvPicPr>
          <p:cNvPr id="5133"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712" r:id="rId1"/>
    <p:sldLayoutId id="2147509713" r:id="rId2"/>
    <p:sldLayoutId id="2147509714" r:id="rId3"/>
    <p:sldLayoutId id="2147509715" r:id="rId4"/>
    <p:sldLayoutId id="2147509716" r:id="rId5"/>
    <p:sldLayoutId id="2147509717" r:id="rId6"/>
    <p:sldLayoutId id="2147509718" r:id="rId7"/>
    <p:sldLayoutId id="2147509719" r:id="rId8"/>
    <p:sldLayoutId id="2147509720" r:id="rId9"/>
    <p:sldLayoutId id="2147509721" r:id="rId10"/>
    <p:sldLayoutId id="2147509722"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defRPr>
      </a:lvl2pPr>
      <a:lvl3pPr algn="l" rtl="0" eaLnBrk="0" fontAlgn="base" hangingPunct="0">
        <a:spcBef>
          <a:spcPct val="0"/>
        </a:spcBef>
        <a:spcAft>
          <a:spcPct val="0"/>
        </a:spcAft>
        <a:defRPr sz="2600">
          <a:solidFill>
            <a:schemeClr val="bg1"/>
          </a:solidFill>
          <a:latin typeface="Arial Narrow" pitchFamily="34" charset="0"/>
        </a:defRPr>
      </a:lvl3pPr>
      <a:lvl4pPr algn="l" rtl="0" eaLnBrk="0" fontAlgn="base" hangingPunct="0">
        <a:spcBef>
          <a:spcPct val="0"/>
        </a:spcBef>
        <a:spcAft>
          <a:spcPct val="0"/>
        </a:spcAft>
        <a:defRPr sz="2600">
          <a:solidFill>
            <a:schemeClr val="bg1"/>
          </a:solidFill>
          <a:latin typeface="Arial Narrow" pitchFamily="34" charset="0"/>
        </a:defRPr>
      </a:lvl4pPr>
      <a:lvl5pPr algn="l" rtl="0" eaLnBrk="0" fontAlgn="base" hangingPunct="0">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827088" indent="-285750" algn="l" rtl="0" eaLnBrk="0" fontAlgn="base" hangingPunct="0">
        <a:spcBef>
          <a:spcPct val="20000"/>
        </a:spcBef>
        <a:spcAft>
          <a:spcPct val="0"/>
        </a:spcAft>
        <a:buChar char="–"/>
        <a:defRPr sz="2800">
          <a:solidFill>
            <a:schemeClr val="tx1"/>
          </a:solidFill>
          <a:latin typeface="Arial" charset="0"/>
        </a:defRPr>
      </a:lvl2pPr>
      <a:lvl3pPr marL="1235075" indent="-228600" algn="l" rtl="0" eaLnBrk="0" fontAlgn="base" hangingPunct="0">
        <a:spcBef>
          <a:spcPct val="20000"/>
        </a:spcBef>
        <a:spcAft>
          <a:spcPct val="0"/>
        </a:spcAft>
        <a:buChar char="•"/>
        <a:defRPr sz="2400">
          <a:solidFill>
            <a:schemeClr val="tx1"/>
          </a:solidFill>
          <a:latin typeface="Arial" charset="0"/>
        </a:defRPr>
      </a:lvl3pPr>
      <a:lvl4pPr marL="1643063"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5458" name="Rectangle 2"/>
          <p:cNvSpPr>
            <a:spLocks noChangeArrowheads="1"/>
          </p:cNvSpPr>
          <p:nvPr/>
        </p:nvSpPr>
        <p:spPr bwMode="auto">
          <a:xfrm>
            <a:off x="3057525" y="1087438"/>
            <a:ext cx="6086475" cy="525145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grpSp>
        <p:nvGrpSpPr>
          <p:cNvPr id="6147" name="Group 3"/>
          <p:cNvGrpSpPr>
            <a:grpSpLocks/>
          </p:cNvGrpSpPr>
          <p:nvPr/>
        </p:nvGrpSpPr>
        <p:grpSpPr bwMode="auto">
          <a:xfrm>
            <a:off x="0" y="6318250"/>
            <a:ext cx="9144000" cy="539750"/>
            <a:chOff x="0" y="3974"/>
            <a:chExt cx="5760" cy="340"/>
          </a:xfrm>
        </p:grpSpPr>
        <p:sp>
          <p:nvSpPr>
            <p:cNvPr id="275460"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75461"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275462"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275463"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275464"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275465"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6151" name="Rectangle 10"/>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6152" name="Rectangle 11"/>
          <p:cNvSpPr>
            <a:spLocks noGrp="1" noChangeArrowheads="1"/>
          </p:cNvSpPr>
          <p:nvPr>
            <p:ph type="body" idx="1"/>
          </p:nvPr>
        </p:nvSpPr>
        <p:spPr bwMode="auto">
          <a:xfrm>
            <a:off x="0" y="1100138"/>
            <a:ext cx="3059113" cy="5226050"/>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a:t>
            </a:r>
          </a:p>
          <a:p>
            <a:pPr lvl="0"/>
            <a:r>
              <a:rPr lang="ru-RU" smtClean="0"/>
              <a:t>текста</a:t>
            </a:r>
          </a:p>
        </p:txBody>
      </p:sp>
      <p:sp>
        <p:nvSpPr>
          <p:cNvPr id="275468" name="Rectangle 12"/>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E80BDD7F-74B2-4DD2-9385-25BE38EECE02}" type="slidenum">
              <a:rPr lang="ru-RU"/>
              <a:pPr>
                <a:defRPr/>
              </a:pPr>
              <a:t>‹#›</a:t>
            </a:fld>
            <a:endParaRPr lang="ru-RU"/>
          </a:p>
        </p:txBody>
      </p:sp>
      <p:sp>
        <p:nvSpPr>
          <p:cNvPr id="275470" name="Rectangle 14"/>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275472" name="Line 16"/>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275473" name="Line 17"/>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pic>
        <p:nvPicPr>
          <p:cNvPr id="6157"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723" r:id="rId1"/>
    <p:sldLayoutId id="2147509724" r:id="rId2"/>
    <p:sldLayoutId id="2147509725" r:id="rId3"/>
    <p:sldLayoutId id="2147509726" r:id="rId4"/>
    <p:sldLayoutId id="2147509727" r:id="rId5"/>
    <p:sldLayoutId id="2147509728" r:id="rId6"/>
    <p:sldLayoutId id="2147509729" r:id="rId7"/>
    <p:sldLayoutId id="2147509730" r:id="rId8"/>
    <p:sldLayoutId id="2147509731" r:id="rId9"/>
    <p:sldLayoutId id="2147509732" r:id="rId10"/>
    <p:sldLayoutId id="2147509733"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defRPr>
      </a:lvl2pPr>
      <a:lvl3pPr algn="l" rtl="0" eaLnBrk="0" fontAlgn="base" hangingPunct="0">
        <a:spcBef>
          <a:spcPct val="0"/>
        </a:spcBef>
        <a:spcAft>
          <a:spcPct val="0"/>
        </a:spcAft>
        <a:defRPr sz="2600">
          <a:solidFill>
            <a:schemeClr val="bg1"/>
          </a:solidFill>
          <a:latin typeface="Arial Narrow" pitchFamily="34" charset="0"/>
        </a:defRPr>
      </a:lvl3pPr>
      <a:lvl4pPr algn="l" rtl="0" eaLnBrk="0" fontAlgn="base" hangingPunct="0">
        <a:spcBef>
          <a:spcPct val="0"/>
        </a:spcBef>
        <a:spcAft>
          <a:spcPct val="0"/>
        </a:spcAft>
        <a:defRPr sz="2600">
          <a:solidFill>
            <a:schemeClr val="bg1"/>
          </a:solidFill>
          <a:latin typeface="Arial Narrow" pitchFamily="34" charset="0"/>
        </a:defRPr>
      </a:lvl4pPr>
      <a:lvl5pPr algn="l" rtl="0" eaLnBrk="0" fontAlgn="base" hangingPunct="0">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827088" indent="-285750" algn="l" rtl="0" eaLnBrk="0" fontAlgn="base" hangingPunct="0">
        <a:spcBef>
          <a:spcPct val="20000"/>
        </a:spcBef>
        <a:spcAft>
          <a:spcPct val="0"/>
        </a:spcAft>
        <a:buChar char="–"/>
        <a:defRPr sz="2800">
          <a:solidFill>
            <a:schemeClr val="tx1"/>
          </a:solidFill>
          <a:latin typeface="Arial" charset="0"/>
        </a:defRPr>
      </a:lvl2pPr>
      <a:lvl3pPr marL="1235075" indent="-228600" algn="l" rtl="0" eaLnBrk="0" fontAlgn="base" hangingPunct="0">
        <a:spcBef>
          <a:spcPct val="20000"/>
        </a:spcBef>
        <a:spcAft>
          <a:spcPct val="0"/>
        </a:spcAft>
        <a:buChar char="•"/>
        <a:defRPr sz="2400">
          <a:solidFill>
            <a:schemeClr val="tx1"/>
          </a:solidFill>
          <a:latin typeface="Arial" charset="0"/>
        </a:defRPr>
      </a:lvl3pPr>
      <a:lvl4pPr marL="1643063"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7619" name="Rectangle 3"/>
          <p:cNvSpPr>
            <a:spLocks noChangeArrowheads="1"/>
          </p:cNvSpPr>
          <p:nvPr/>
        </p:nvSpPr>
        <p:spPr bwMode="auto">
          <a:xfrm>
            <a:off x="0" y="0"/>
            <a:ext cx="9144000" cy="68580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grpSp>
        <p:nvGrpSpPr>
          <p:cNvPr id="7171" name="Group 4"/>
          <p:cNvGrpSpPr>
            <a:grpSpLocks/>
          </p:cNvGrpSpPr>
          <p:nvPr/>
        </p:nvGrpSpPr>
        <p:grpSpPr bwMode="auto">
          <a:xfrm>
            <a:off x="0" y="6318250"/>
            <a:ext cx="9144000" cy="539750"/>
            <a:chOff x="0" y="3974"/>
            <a:chExt cx="5760" cy="340"/>
          </a:xfrm>
        </p:grpSpPr>
        <p:sp>
          <p:nvSpPr>
            <p:cNvPr id="367621" name="Rectangle 5"/>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367622" name="Rectangle 6"/>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367623" name="Line 7"/>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367624" name="Rectangle 8"/>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367625" name="Rectangle 9"/>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367626" name="Line 10"/>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7175" name="Rectangle 11"/>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367630" name="Rectangle 14"/>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367632" name="Line 16"/>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367633" name="Line 17"/>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367637" name="Rectangle 21"/>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F469D2C8-2AD2-4C46-ADC9-9DE7EEF2F770}" type="slidenum">
              <a:rPr lang="ru-RU"/>
              <a:pPr>
                <a:defRPr/>
              </a:pPr>
              <a:t>‹#›</a:t>
            </a:fld>
            <a:endParaRPr lang="ru-RU"/>
          </a:p>
        </p:txBody>
      </p:sp>
      <p:pic>
        <p:nvPicPr>
          <p:cNvPr id="7180" name="Picture 29" descr="ogk2"/>
          <p:cNvPicPr>
            <a:picLocks noChangeAspect="1" noChangeArrowheads="1"/>
          </p:cNvPicPr>
          <p:nvPr/>
        </p:nvPicPr>
        <p:blipFill>
          <a:blip r:embed="rId13" cstate="print"/>
          <a:srcRect/>
          <a:stretch>
            <a:fillRect/>
          </a:stretch>
        </p:blipFill>
        <p:spPr bwMode="auto">
          <a:xfrm>
            <a:off x="323850" y="107950"/>
            <a:ext cx="1258888"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734" r:id="rId1"/>
    <p:sldLayoutId id="2147509735" r:id="rId2"/>
    <p:sldLayoutId id="2147509736" r:id="rId3"/>
    <p:sldLayoutId id="2147509737" r:id="rId4"/>
    <p:sldLayoutId id="2147509738" r:id="rId5"/>
    <p:sldLayoutId id="2147509739" r:id="rId6"/>
    <p:sldLayoutId id="2147509740" r:id="rId7"/>
    <p:sldLayoutId id="2147509741" r:id="rId8"/>
    <p:sldLayoutId id="2147509742" r:id="rId9"/>
    <p:sldLayoutId id="2147509743" r:id="rId10"/>
    <p:sldLayoutId id="2147509744"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defRPr>
      </a:lvl2pPr>
      <a:lvl3pPr algn="l" rtl="0" eaLnBrk="0" fontAlgn="base" hangingPunct="0">
        <a:spcBef>
          <a:spcPct val="0"/>
        </a:spcBef>
        <a:spcAft>
          <a:spcPct val="0"/>
        </a:spcAft>
        <a:defRPr sz="2600">
          <a:solidFill>
            <a:schemeClr val="bg1"/>
          </a:solidFill>
          <a:latin typeface="Arial Narrow" pitchFamily="34" charset="0"/>
        </a:defRPr>
      </a:lvl3pPr>
      <a:lvl4pPr algn="l" rtl="0" eaLnBrk="0" fontAlgn="base" hangingPunct="0">
        <a:spcBef>
          <a:spcPct val="0"/>
        </a:spcBef>
        <a:spcAft>
          <a:spcPct val="0"/>
        </a:spcAft>
        <a:defRPr sz="2600">
          <a:solidFill>
            <a:schemeClr val="bg1"/>
          </a:solidFill>
          <a:latin typeface="Arial Narrow" pitchFamily="34" charset="0"/>
        </a:defRPr>
      </a:lvl4pPr>
      <a:lvl5pPr algn="l" rtl="0" eaLnBrk="0" fontAlgn="base" hangingPunct="0">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eaLnBrk="0" fontAlgn="base" hangingPunct="0">
        <a:spcBef>
          <a:spcPct val="20000"/>
        </a:spcBef>
        <a:spcAft>
          <a:spcPct val="0"/>
        </a:spcAft>
        <a:buChar char="•"/>
        <a:defRPr sz="2600" b="1">
          <a:solidFill>
            <a:srgbClr val="00336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1038" name="Rectangle 30"/>
          <p:cNvSpPr>
            <a:spLocks noChangeArrowheads="1"/>
          </p:cNvSpPr>
          <p:nvPr/>
        </p:nvSpPr>
        <p:spPr bwMode="auto">
          <a:xfrm>
            <a:off x="0" y="0"/>
            <a:ext cx="9144000" cy="68580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71017" name="Rectangle 9"/>
          <p:cNvSpPr>
            <a:spLocks noChangeArrowheads="1"/>
          </p:cNvSpPr>
          <p:nvPr/>
        </p:nvSpPr>
        <p:spPr bwMode="auto">
          <a:xfrm>
            <a:off x="0" y="6313488"/>
            <a:ext cx="9144000" cy="544512"/>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171021" name="Rectangle 13"/>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171022" name="Rectangle 14"/>
          <p:cNvSpPr>
            <a:spLocks noChangeArrowheads="1"/>
          </p:cNvSpPr>
          <p:nvPr/>
        </p:nvSpPr>
        <p:spPr bwMode="auto">
          <a:xfrm>
            <a:off x="1943100" y="0"/>
            <a:ext cx="7200900" cy="107950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171023" name="Line 15"/>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71041" name="Line 33"/>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71042" name="Line 34"/>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171045" name="Rectangle 37"/>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4DD50507-AB33-4402-B607-35CA036FD73E}" type="slidenum">
              <a:rPr lang="ru-RU"/>
              <a:pPr>
                <a:defRPr/>
              </a:pPr>
              <a:t>‹#›</a:t>
            </a:fld>
            <a:endParaRPr lang="ru-RU"/>
          </a:p>
        </p:txBody>
      </p:sp>
      <p:pic>
        <p:nvPicPr>
          <p:cNvPr id="8202"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745" r:id="rId1"/>
    <p:sldLayoutId id="2147509746" r:id="rId2"/>
    <p:sldLayoutId id="2147509747" r:id="rId3"/>
    <p:sldLayoutId id="2147509748" r:id="rId4"/>
    <p:sldLayoutId id="2147509749" r:id="rId5"/>
    <p:sldLayoutId id="2147509750" r:id="rId6"/>
    <p:sldLayoutId id="2147509751" r:id="rId7"/>
    <p:sldLayoutId id="2147509752" r:id="rId8"/>
    <p:sldLayoutId id="2147509753" r:id="rId9"/>
    <p:sldLayoutId id="2147509754" r:id="rId10"/>
    <p:sldLayoutId id="2147509755"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3074" name="Rectangle 2"/>
          <p:cNvSpPr>
            <a:spLocks noChangeArrowheads="1"/>
          </p:cNvSpPr>
          <p:nvPr/>
        </p:nvSpPr>
        <p:spPr bwMode="auto">
          <a:xfrm>
            <a:off x="1935163" y="1077913"/>
            <a:ext cx="7208837" cy="5262562"/>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grpSp>
        <p:nvGrpSpPr>
          <p:cNvPr id="9219" name="Group 3"/>
          <p:cNvGrpSpPr>
            <a:grpSpLocks/>
          </p:cNvGrpSpPr>
          <p:nvPr/>
        </p:nvGrpSpPr>
        <p:grpSpPr bwMode="auto">
          <a:xfrm>
            <a:off x="0" y="6318250"/>
            <a:ext cx="9144000" cy="539750"/>
            <a:chOff x="0" y="3974"/>
            <a:chExt cx="5760" cy="340"/>
          </a:xfrm>
        </p:grpSpPr>
        <p:sp>
          <p:nvSpPr>
            <p:cNvPr id="643076" name="Rectangle 4"/>
            <p:cNvSpPr>
              <a:spLocks noChangeArrowheads="1"/>
            </p:cNvSpPr>
            <p:nvPr userDrawn="1"/>
          </p:nvSpPr>
          <p:spPr bwMode="auto">
            <a:xfrm>
              <a:off x="0" y="3974"/>
              <a:ext cx="1220" cy="34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643077" name="Rectangle 5"/>
            <p:cNvSpPr>
              <a:spLocks noChangeArrowheads="1"/>
            </p:cNvSpPr>
            <p:nvPr userDrawn="1"/>
          </p:nvSpPr>
          <p:spPr bwMode="auto">
            <a:xfrm>
              <a:off x="1224" y="3974"/>
              <a:ext cx="4536" cy="340"/>
            </a:xfrm>
            <a:prstGeom prst="rect">
              <a:avLst/>
            </a:prstGeom>
            <a:solidFill>
              <a:srgbClr val="3399FF"/>
            </a:solidFill>
            <a:ln w="9525" algn="ctr">
              <a:noFill/>
              <a:miter lim="800000"/>
              <a:headEnd/>
              <a:tailEnd/>
            </a:ln>
            <a:effectLst/>
          </p:spPr>
          <p:txBody>
            <a:bodyPr wrap="none" lIns="0" tIns="0" rIns="0" bIns="0" anchor="ctr"/>
            <a:lstStyle/>
            <a:p>
              <a:pPr>
                <a:defRPr/>
              </a:pPr>
              <a:endParaRPr lang="ru-RU"/>
            </a:p>
          </p:txBody>
        </p:sp>
        <p:sp>
          <p:nvSpPr>
            <p:cNvPr id="643078" name="Line 6"/>
            <p:cNvSpPr>
              <a:spLocks noChangeShapeType="1"/>
            </p:cNvSpPr>
            <p:nvPr userDrawn="1"/>
          </p:nvSpPr>
          <p:spPr bwMode="auto">
            <a:xfrm>
              <a:off x="1220" y="3974"/>
              <a:ext cx="0" cy="340"/>
            </a:xfrm>
            <a:prstGeom prst="line">
              <a:avLst/>
            </a:prstGeom>
            <a:noFill/>
            <a:ln w="15875">
              <a:solidFill>
                <a:schemeClr val="bg1"/>
              </a:solidFill>
              <a:round/>
              <a:headEnd/>
              <a:tailEnd/>
            </a:ln>
            <a:effectLst/>
          </p:spPr>
          <p:txBody>
            <a:bodyPr lIns="0" tIns="0" rIns="0" bIns="0" anchor="ctr"/>
            <a:lstStyle/>
            <a:p>
              <a:pPr>
                <a:defRPr/>
              </a:pPr>
              <a:endParaRPr lang="ru-RU"/>
            </a:p>
          </p:txBody>
        </p:sp>
      </p:grpSp>
      <p:sp>
        <p:nvSpPr>
          <p:cNvPr id="643079" name="Rectangle 7"/>
          <p:cNvSpPr>
            <a:spLocks noChangeArrowheads="1"/>
          </p:cNvSpPr>
          <p:nvPr/>
        </p:nvSpPr>
        <p:spPr bwMode="auto">
          <a:xfrm>
            <a:off x="0" y="0"/>
            <a:ext cx="1936750" cy="1079500"/>
          </a:xfrm>
          <a:prstGeom prst="rect">
            <a:avLst/>
          </a:prstGeom>
          <a:solidFill>
            <a:srgbClr val="0066CC"/>
          </a:solidFill>
          <a:ln w="9525" algn="ctr">
            <a:noFill/>
            <a:miter lim="800000"/>
            <a:headEnd/>
            <a:tailEnd/>
          </a:ln>
          <a:effectLst/>
        </p:spPr>
        <p:txBody>
          <a:bodyPr wrap="none" lIns="0" tIns="0" rIns="0" bIns="0" anchor="ctr"/>
          <a:lstStyle/>
          <a:p>
            <a:pPr>
              <a:defRPr/>
            </a:pPr>
            <a:endParaRPr lang="ru-RU"/>
          </a:p>
        </p:txBody>
      </p:sp>
      <p:sp>
        <p:nvSpPr>
          <p:cNvPr id="643080" name="Rectangle 8"/>
          <p:cNvSpPr>
            <a:spLocks noChangeArrowheads="1"/>
          </p:cNvSpPr>
          <p:nvPr/>
        </p:nvSpPr>
        <p:spPr bwMode="auto">
          <a:xfrm>
            <a:off x="1943100" y="0"/>
            <a:ext cx="7200900" cy="1079500"/>
          </a:xfrm>
          <a:prstGeom prst="rect">
            <a:avLst/>
          </a:prstGeom>
          <a:solidFill>
            <a:srgbClr val="003366"/>
          </a:solidFill>
          <a:ln w="9525" algn="ctr">
            <a:noFill/>
            <a:miter lim="800000"/>
            <a:headEnd/>
            <a:tailEnd/>
          </a:ln>
          <a:effectLst/>
        </p:spPr>
        <p:txBody>
          <a:bodyPr wrap="none" lIns="0" tIns="0" rIns="0" bIns="0" anchor="ctr"/>
          <a:lstStyle/>
          <a:p>
            <a:pPr>
              <a:defRPr/>
            </a:pPr>
            <a:endParaRPr lang="ru-RU"/>
          </a:p>
        </p:txBody>
      </p:sp>
      <p:sp>
        <p:nvSpPr>
          <p:cNvPr id="643081" name="Line 9"/>
          <p:cNvSpPr>
            <a:spLocks noChangeShapeType="1"/>
          </p:cNvSpPr>
          <p:nvPr/>
        </p:nvSpPr>
        <p:spPr bwMode="auto">
          <a:xfrm>
            <a:off x="1936750" y="0"/>
            <a:ext cx="0" cy="107950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9223" name="Rectangle 10"/>
          <p:cNvSpPr>
            <a:spLocks noGrp="1" noChangeArrowheads="1"/>
          </p:cNvSpPr>
          <p:nvPr>
            <p:ph type="title"/>
          </p:nvPr>
        </p:nvSpPr>
        <p:spPr bwMode="auto">
          <a:xfrm>
            <a:off x="2159000" y="0"/>
            <a:ext cx="6985000" cy="1009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ru-RU" smtClean="0"/>
              <a:t>Образец заголовка</a:t>
            </a:r>
          </a:p>
        </p:txBody>
      </p:sp>
      <p:sp>
        <p:nvSpPr>
          <p:cNvPr id="9224" name="Rectangle 11"/>
          <p:cNvSpPr>
            <a:spLocks noGrp="1" noChangeArrowheads="1"/>
          </p:cNvSpPr>
          <p:nvPr>
            <p:ph type="body" idx="1"/>
          </p:nvPr>
        </p:nvSpPr>
        <p:spPr bwMode="auto">
          <a:xfrm>
            <a:off x="0" y="1082675"/>
            <a:ext cx="1936750" cy="5226050"/>
          </a:xfrm>
          <a:prstGeom prst="rect">
            <a:avLst/>
          </a:prstGeom>
          <a:noFill/>
          <a:ln w="9525">
            <a:noFill/>
            <a:miter lim="800000"/>
            <a:headEnd/>
            <a:tailEnd/>
          </a:ln>
        </p:spPr>
        <p:txBody>
          <a:bodyPr vert="horz" wrap="square" lIns="216000" tIns="0" rIns="216000" bIns="0" numCol="1" anchor="ctr" anchorCtr="0" compatLnSpc="1">
            <a:prstTxWarp prst="textNoShape">
              <a:avLst/>
            </a:prstTxWarp>
          </a:bodyPr>
          <a:lstStyle/>
          <a:p>
            <a:pPr lvl="0"/>
            <a:r>
              <a:rPr lang="ru-RU" smtClean="0"/>
              <a:t>Образец</a:t>
            </a:r>
          </a:p>
          <a:p>
            <a:pPr lvl="0"/>
            <a:r>
              <a:rPr lang="ru-RU" smtClean="0"/>
              <a:t>текста</a:t>
            </a:r>
          </a:p>
        </p:txBody>
      </p:sp>
      <p:sp>
        <p:nvSpPr>
          <p:cNvPr id="643084" name="Rectangle 12"/>
          <p:cNvSpPr>
            <a:spLocks noGrp="1" noChangeArrowheads="1"/>
          </p:cNvSpPr>
          <p:nvPr>
            <p:ph type="sldNum" sz="quarter" idx="4"/>
          </p:nvPr>
        </p:nvSpPr>
        <p:spPr bwMode="auto">
          <a:xfrm>
            <a:off x="204788" y="6362700"/>
            <a:ext cx="1487487" cy="47625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2000" b="1"/>
            </a:lvl1pPr>
          </a:lstStyle>
          <a:p>
            <a:pPr>
              <a:defRPr/>
            </a:pPr>
            <a:fld id="{E963E0F0-E7B4-450C-A92B-BB603CDE5D05}" type="slidenum">
              <a:rPr lang="ru-RU"/>
              <a:pPr>
                <a:defRPr/>
              </a:pPr>
              <a:t>‹#›</a:t>
            </a:fld>
            <a:endParaRPr lang="ru-RU"/>
          </a:p>
        </p:txBody>
      </p:sp>
      <p:sp>
        <p:nvSpPr>
          <p:cNvPr id="643086" name="Rectangle 14"/>
          <p:cNvSpPr>
            <a:spLocks noChangeArrowheads="1"/>
          </p:cNvSpPr>
          <p:nvPr/>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pPr>
              <a:defRPr/>
            </a:pPr>
            <a:endParaRPr lang="ru-RU"/>
          </a:p>
        </p:txBody>
      </p:sp>
      <p:sp>
        <p:nvSpPr>
          <p:cNvPr id="643087" name="Line 15"/>
          <p:cNvSpPr>
            <a:spLocks noChangeShapeType="1"/>
          </p:cNvSpPr>
          <p:nvPr/>
        </p:nvSpPr>
        <p:spPr bwMode="auto">
          <a:xfrm>
            <a:off x="0" y="6315075"/>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sp>
        <p:nvSpPr>
          <p:cNvPr id="643088" name="Line 16"/>
          <p:cNvSpPr>
            <a:spLocks noChangeShapeType="1"/>
          </p:cNvSpPr>
          <p:nvPr/>
        </p:nvSpPr>
        <p:spPr bwMode="auto">
          <a:xfrm>
            <a:off x="0" y="1079500"/>
            <a:ext cx="9144000" cy="0"/>
          </a:xfrm>
          <a:prstGeom prst="line">
            <a:avLst/>
          </a:prstGeom>
          <a:noFill/>
          <a:ln w="15875">
            <a:solidFill>
              <a:schemeClr val="bg1"/>
            </a:solidFill>
            <a:round/>
            <a:headEnd/>
            <a:tailEnd/>
          </a:ln>
          <a:effectLst/>
        </p:spPr>
        <p:txBody>
          <a:bodyPr lIns="0" tIns="0" rIns="0" bIns="0" anchor="ctr"/>
          <a:lstStyle/>
          <a:p>
            <a:pPr>
              <a:defRPr/>
            </a:pPr>
            <a:endParaRPr lang="ru-RU"/>
          </a:p>
        </p:txBody>
      </p:sp>
      <p:pic>
        <p:nvPicPr>
          <p:cNvPr id="9229" name="Picture 30" descr="logo-ogk-2"/>
          <p:cNvPicPr>
            <a:picLocks noChangeAspect="1" noChangeArrowheads="1"/>
          </p:cNvPicPr>
          <p:nvPr/>
        </p:nvPicPr>
        <p:blipFill>
          <a:blip r:embed="rId13" cstate="print"/>
          <a:srcRect/>
          <a:stretch>
            <a:fillRect/>
          </a:stretch>
        </p:blipFill>
        <p:spPr bwMode="auto">
          <a:xfrm>
            <a:off x="0" y="0"/>
            <a:ext cx="1933575" cy="1076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509756" r:id="rId1"/>
    <p:sldLayoutId id="2147509757" r:id="rId2"/>
    <p:sldLayoutId id="2147509758" r:id="rId3"/>
    <p:sldLayoutId id="2147509759" r:id="rId4"/>
    <p:sldLayoutId id="2147509760" r:id="rId5"/>
    <p:sldLayoutId id="2147509761" r:id="rId6"/>
    <p:sldLayoutId id="2147509762" r:id="rId7"/>
    <p:sldLayoutId id="2147509763" r:id="rId8"/>
    <p:sldLayoutId id="2147509764" r:id="rId9"/>
    <p:sldLayoutId id="2147509765" r:id="rId10"/>
    <p:sldLayoutId id="2147509766" r:id="rId11"/>
  </p:sldLayoutIdLst>
  <p:hf sldNum="0" hdr="0" ftr="0" dt="0"/>
  <p:txStyles>
    <p:titleStyle>
      <a:lvl1pPr algn="l" rtl="0" eaLnBrk="0" fontAlgn="base" hangingPunct="0">
        <a:spcBef>
          <a:spcPct val="0"/>
        </a:spcBef>
        <a:spcAft>
          <a:spcPct val="0"/>
        </a:spcAft>
        <a:defRPr sz="2600">
          <a:solidFill>
            <a:schemeClr val="bg1"/>
          </a:solidFill>
          <a:latin typeface="+mj-lt"/>
          <a:ea typeface="+mj-ea"/>
          <a:cs typeface="+mj-cs"/>
        </a:defRPr>
      </a:lvl1pPr>
      <a:lvl2pPr algn="l" rtl="0" eaLnBrk="0" fontAlgn="base" hangingPunct="0">
        <a:spcBef>
          <a:spcPct val="0"/>
        </a:spcBef>
        <a:spcAft>
          <a:spcPct val="0"/>
        </a:spcAft>
        <a:defRPr sz="2600">
          <a:solidFill>
            <a:schemeClr val="bg1"/>
          </a:solidFill>
          <a:latin typeface="Arial Narrow" pitchFamily="34" charset="0"/>
          <a:cs typeface="Arial" charset="0"/>
        </a:defRPr>
      </a:lvl2pPr>
      <a:lvl3pPr algn="l" rtl="0" eaLnBrk="0" fontAlgn="base" hangingPunct="0">
        <a:spcBef>
          <a:spcPct val="0"/>
        </a:spcBef>
        <a:spcAft>
          <a:spcPct val="0"/>
        </a:spcAft>
        <a:defRPr sz="2600">
          <a:solidFill>
            <a:schemeClr val="bg1"/>
          </a:solidFill>
          <a:latin typeface="Arial Narrow" pitchFamily="34" charset="0"/>
          <a:cs typeface="Arial" charset="0"/>
        </a:defRPr>
      </a:lvl3pPr>
      <a:lvl4pPr algn="l" rtl="0" eaLnBrk="0" fontAlgn="base" hangingPunct="0">
        <a:spcBef>
          <a:spcPct val="0"/>
        </a:spcBef>
        <a:spcAft>
          <a:spcPct val="0"/>
        </a:spcAft>
        <a:defRPr sz="2600">
          <a:solidFill>
            <a:schemeClr val="bg1"/>
          </a:solidFill>
          <a:latin typeface="Arial Narrow" pitchFamily="34" charset="0"/>
          <a:cs typeface="Arial" charset="0"/>
        </a:defRPr>
      </a:lvl4pPr>
      <a:lvl5pPr algn="l" rtl="0" eaLnBrk="0" fontAlgn="base" hangingPunct="0">
        <a:spcBef>
          <a:spcPct val="0"/>
        </a:spcBef>
        <a:spcAft>
          <a:spcPct val="0"/>
        </a:spcAft>
        <a:defRPr sz="2600">
          <a:solidFill>
            <a:schemeClr val="bg1"/>
          </a:solidFill>
          <a:latin typeface="Arial Narrow" pitchFamily="34" charset="0"/>
          <a:cs typeface="Arial" charset="0"/>
        </a:defRPr>
      </a:lvl5pPr>
      <a:lvl6pPr marL="457200" algn="l" rtl="0" fontAlgn="base">
        <a:spcBef>
          <a:spcPct val="0"/>
        </a:spcBef>
        <a:spcAft>
          <a:spcPct val="0"/>
        </a:spcAft>
        <a:defRPr sz="2600">
          <a:solidFill>
            <a:schemeClr val="bg1"/>
          </a:solidFill>
          <a:latin typeface="Arial Narrow" pitchFamily="34" charset="0"/>
          <a:cs typeface="Arial" charset="0"/>
        </a:defRPr>
      </a:lvl6pPr>
      <a:lvl7pPr marL="914400" algn="l" rtl="0" fontAlgn="base">
        <a:spcBef>
          <a:spcPct val="0"/>
        </a:spcBef>
        <a:spcAft>
          <a:spcPct val="0"/>
        </a:spcAft>
        <a:defRPr sz="2600">
          <a:solidFill>
            <a:schemeClr val="bg1"/>
          </a:solidFill>
          <a:latin typeface="Arial Narrow" pitchFamily="34" charset="0"/>
          <a:cs typeface="Arial" charset="0"/>
        </a:defRPr>
      </a:lvl7pPr>
      <a:lvl8pPr marL="1371600" algn="l" rtl="0" fontAlgn="base">
        <a:spcBef>
          <a:spcPct val="0"/>
        </a:spcBef>
        <a:spcAft>
          <a:spcPct val="0"/>
        </a:spcAft>
        <a:defRPr sz="2600">
          <a:solidFill>
            <a:schemeClr val="bg1"/>
          </a:solidFill>
          <a:latin typeface="Arial Narrow" pitchFamily="34" charset="0"/>
          <a:cs typeface="Arial" charset="0"/>
        </a:defRPr>
      </a:lvl8pPr>
      <a:lvl9pPr marL="1828800" algn="l" rtl="0" fontAlgn="base">
        <a:spcBef>
          <a:spcPct val="0"/>
        </a:spcBef>
        <a:spcAft>
          <a:spcPct val="0"/>
        </a:spcAft>
        <a:defRPr sz="2600">
          <a:solidFill>
            <a:schemeClr val="bg1"/>
          </a:solidFill>
          <a:latin typeface="Arial Narrow" pitchFamily="34" charset="0"/>
          <a:cs typeface="Arial" charset="0"/>
        </a:defRPr>
      </a:lvl9pPr>
    </p:titleStyle>
    <p:bodyStyle>
      <a:lvl1pPr marL="342900" indent="-342900" algn="l" rtl="0" eaLnBrk="0" fontAlgn="base" hangingPunct="0">
        <a:spcBef>
          <a:spcPct val="0"/>
        </a:spcBef>
        <a:spcAft>
          <a:spcPct val="0"/>
        </a:spcAft>
        <a:buChar char="•"/>
        <a:defRPr sz="2600" b="1">
          <a:solidFill>
            <a:srgbClr val="003366"/>
          </a:solidFill>
          <a:latin typeface="+mn-lt"/>
          <a:ea typeface="+mn-ea"/>
          <a:cs typeface="+mn-cs"/>
        </a:defRPr>
      </a:lvl1pPr>
      <a:lvl2pPr marL="827088" indent="-285750" algn="l" rtl="0" eaLnBrk="0" fontAlgn="base" hangingPunct="0">
        <a:spcBef>
          <a:spcPct val="20000"/>
        </a:spcBef>
        <a:spcAft>
          <a:spcPct val="0"/>
        </a:spcAft>
        <a:buChar char="–"/>
        <a:defRPr sz="2800">
          <a:solidFill>
            <a:schemeClr val="tx1"/>
          </a:solidFill>
          <a:latin typeface="Arial" charset="0"/>
          <a:cs typeface="+mn-cs"/>
        </a:defRPr>
      </a:lvl2pPr>
      <a:lvl3pPr marL="1235075" indent="-228600" algn="l" rtl="0" eaLnBrk="0" fontAlgn="base" hangingPunct="0">
        <a:spcBef>
          <a:spcPct val="20000"/>
        </a:spcBef>
        <a:spcAft>
          <a:spcPct val="0"/>
        </a:spcAft>
        <a:buChar char="•"/>
        <a:defRPr sz="2400">
          <a:solidFill>
            <a:schemeClr val="tx1"/>
          </a:solidFill>
          <a:latin typeface="Arial" charset="0"/>
          <a:cs typeface="+mn-cs"/>
        </a:defRPr>
      </a:lvl3pPr>
      <a:lvl4pPr marL="1643063" indent="-228600" algn="l" rtl="0" eaLnBrk="0" fontAlgn="base" hangingPunct="0">
        <a:spcBef>
          <a:spcPct val="20000"/>
        </a:spcBef>
        <a:spcAft>
          <a:spcPct val="0"/>
        </a:spcAft>
        <a:buChar char="–"/>
        <a:defRPr sz="2000">
          <a:solidFill>
            <a:schemeClr val="tx1"/>
          </a:solidFill>
          <a:latin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Arial" charset="0"/>
          <a:cs typeface="+mn-cs"/>
        </a:defRPr>
      </a:lvl5pPr>
      <a:lvl6pPr marL="2514600" indent="-228600" algn="l" rtl="0" fontAlgn="base">
        <a:spcBef>
          <a:spcPct val="20000"/>
        </a:spcBef>
        <a:spcAft>
          <a:spcPct val="0"/>
        </a:spcAft>
        <a:buChar char="»"/>
        <a:defRPr sz="2000">
          <a:solidFill>
            <a:schemeClr val="tx1"/>
          </a:solidFill>
          <a:latin typeface="Arial" charset="0"/>
          <a:cs typeface="+mn-cs"/>
        </a:defRPr>
      </a:lvl6pPr>
      <a:lvl7pPr marL="2971800" indent="-228600" algn="l" rtl="0" fontAlgn="base">
        <a:spcBef>
          <a:spcPct val="20000"/>
        </a:spcBef>
        <a:spcAft>
          <a:spcPct val="0"/>
        </a:spcAft>
        <a:buChar char="»"/>
        <a:defRPr sz="2000">
          <a:solidFill>
            <a:schemeClr val="tx1"/>
          </a:solidFill>
          <a:latin typeface="Arial" charset="0"/>
          <a:cs typeface="+mn-cs"/>
        </a:defRPr>
      </a:lvl7pPr>
      <a:lvl8pPr marL="3429000" indent="-228600" algn="l" rtl="0" fontAlgn="base">
        <a:spcBef>
          <a:spcPct val="20000"/>
        </a:spcBef>
        <a:spcAft>
          <a:spcPct val="0"/>
        </a:spcAft>
        <a:buChar char="»"/>
        <a:defRPr sz="2000">
          <a:solidFill>
            <a:schemeClr val="tx1"/>
          </a:solidFill>
          <a:latin typeface="Arial" charset="0"/>
          <a:cs typeface="+mn-cs"/>
        </a:defRPr>
      </a:lvl8pPr>
      <a:lvl9pPr marL="3886200" indent="-228600" algn="l" rtl="0" fontAlgn="base">
        <a:spcBef>
          <a:spcPct val="20000"/>
        </a:spcBef>
        <a:spcAft>
          <a:spcPct val="0"/>
        </a:spcAft>
        <a:buChar char="»"/>
        <a:defRPr sz="2000">
          <a:solidFill>
            <a:schemeClr val="tx1"/>
          </a:solidFill>
          <a:latin typeface="Arial" charset="0"/>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1.xml"/></Relationships>
</file>

<file path=ppt/slides/_rels/slide4.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3.xml"/><Relationship Id="rId7" Type="http://schemas.openxmlformats.org/officeDocument/2006/relationships/chart" Target="../charts/chart2.xml"/><Relationship Id="rId12" Type="http://schemas.openxmlformats.org/officeDocument/2006/relationships/image" Target="../media/image5.emf"/><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chart" Target="../charts/chart1.xml"/><Relationship Id="rId11" Type="http://schemas.openxmlformats.org/officeDocument/2006/relationships/image" Target="../media/image4.emf"/><Relationship Id="rId5" Type="http://schemas.openxmlformats.org/officeDocument/2006/relationships/image" Target="../media/image3.emf"/><Relationship Id="rId10" Type="http://schemas.openxmlformats.org/officeDocument/2006/relationships/chart" Target="../charts/chart5.xml"/><Relationship Id="rId4" Type="http://schemas.openxmlformats.org/officeDocument/2006/relationships/slideLayout" Target="../slideLayouts/slideLayout171.xml"/><Relationship Id="rId9"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slideLayout" Target="../slideLayouts/slideLayout171.xml"/><Relationship Id="rId1" Type="http://schemas.openxmlformats.org/officeDocument/2006/relationships/tags" Target="../tags/tag4.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69.xml"/><Relationship Id="rId5" Type="http://schemas.openxmlformats.org/officeDocument/2006/relationships/image" Target="../media/image8.emf"/><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9.emf"/><Relationship Id="rId1" Type="http://schemas.openxmlformats.org/officeDocument/2006/relationships/slideLayout" Target="../slideLayouts/slideLayout174.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chart" Target="../charts/char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3"/>
          <p:cNvSpPr txBox="1">
            <a:spLocks noChangeArrowheads="1"/>
          </p:cNvSpPr>
          <p:nvPr/>
        </p:nvSpPr>
        <p:spPr bwMode="auto">
          <a:xfrm>
            <a:off x="2073275" y="6454775"/>
            <a:ext cx="3390900" cy="261938"/>
          </a:xfrm>
          <a:prstGeom prst="rect">
            <a:avLst/>
          </a:prstGeom>
          <a:noFill/>
          <a:ln w="9525" algn="ctr">
            <a:noFill/>
            <a:miter lim="800000"/>
            <a:headEnd/>
            <a:tailEnd/>
          </a:ln>
        </p:spPr>
        <p:txBody>
          <a:bodyPr lIns="0" tIns="0" rIns="0" bIns="0">
            <a:spAutoFit/>
          </a:bodyPr>
          <a:lstStyle/>
          <a:p>
            <a:pPr>
              <a:spcBef>
                <a:spcPct val="50000"/>
              </a:spcBef>
            </a:pPr>
            <a:r>
              <a:rPr lang="en-US" dirty="0" smtClean="0"/>
              <a:t>May 27,</a:t>
            </a:r>
            <a:r>
              <a:rPr lang="ru-RU" dirty="0" smtClean="0"/>
              <a:t> </a:t>
            </a:r>
            <a:r>
              <a:rPr lang="en-US" dirty="0" smtClean="0"/>
              <a:t>2013</a:t>
            </a:r>
            <a:endParaRPr lang="ru-RU" dirty="0"/>
          </a:p>
        </p:txBody>
      </p:sp>
      <p:sp>
        <p:nvSpPr>
          <p:cNvPr id="32771" name="Text Box 15"/>
          <p:cNvSpPr txBox="1">
            <a:spLocks noChangeArrowheads="1"/>
          </p:cNvSpPr>
          <p:nvPr/>
        </p:nvSpPr>
        <p:spPr bwMode="auto">
          <a:xfrm>
            <a:off x="1285875" y="2751138"/>
            <a:ext cx="6572250" cy="1355725"/>
          </a:xfrm>
          <a:prstGeom prst="rect">
            <a:avLst/>
          </a:prstGeom>
          <a:noFill/>
          <a:ln w="9525">
            <a:noFill/>
            <a:miter lim="800000"/>
            <a:headEnd/>
            <a:tailEnd/>
          </a:ln>
        </p:spPr>
        <p:txBody>
          <a:bodyPr>
            <a:spAutoFit/>
          </a:bodyPr>
          <a:lstStyle/>
          <a:p>
            <a:pPr algn="ctr">
              <a:lnSpc>
                <a:spcPct val="150000"/>
              </a:lnSpc>
            </a:pPr>
            <a:r>
              <a:rPr lang="en-US" sz="3600" b="1" dirty="0"/>
              <a:t>OJSC</a:t>
            </a:r>
            <a:r>
              <a:rPr lang="ru-RU" sz="3600" b="1" dirty="0"/>
              <a:t> «</a:t>
            </a:r>
            <a:r>
              <a:rPr lang="en-US" sz="3600" b="1" dirty="0"/>
              <a:t>OGK</a:t>
            </a:r>
            <a:r>
              <a:rPr lang="ru-RU" sz="3600" b="1" dirty="0"/>
              <a:t>-</a:t>
            </a:r>
            <a:r>
              <a:rPr lang="en-US" sz="3600" b="1" dirty="0"/>
              <a:t>2</a:t>
            </a:r>
            <a:r>
              <a:rPr lang="ru-RU" sz="3600" b="1" dirty="0"/>
              <a:t>»</a:t>
            </a:r>
          </a:p>
          <a:p>
            <a:pPr algn="ctr"/>
            <a:r>
              <a:rPr lang="en-US" sz="2800" b="1" dirty="0" smtClean="0"/>
              <a:t>3M 2013 </a:t>
            </a:r>
            <a:r>
              <a:rPr lang="en-US" sz="2800" b="1" dirty="0"/>
              <a:t>IFRS Results</a:t>
            </a:r>
            <a:endParaRPr lang="ru-RU"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32025" y="20638"/>
            <a:ext cx="6985000" cy="1009650"/>
          </a:xfrm>
        </p:spPr>
        <p:txBody>
          <a:bodyPr/>
          <a:lstStyle/>
          <a:p>
            <a:pPr eaLnBrk="1" hangingPunct="1"/>
            <a:r>
              <a:rPr lang="en-US" smtClean="0"/>
              <a:t>Disclaimer</a:t>
            </a:r>
            <a:endParaRPr lang="ru-RU" smtClean="0"/>
          </a:p>
        </p:txBody>
      </p:sp>
      <p:sp>
        <p:nvSpPr>
          <p:cNvPr id="33795" name="Text Box 7"/>
          <p:cNvSpPr txBox="1">
            <a:spLocks noChangeArrowheads="1"/>
          </p:cNvSpPr>
          <p:nvPr/>
        </p:nvSpPr>
        <p:spPr bwMode="auto">
          <a:xfrm>
            <a:off x="239713" y="1871663"/>
            <a:ext cx="8647112" cy="3354387"/>
          </a:xfrm>
          <a:prstGeom prst="rect">
            <a:avLst/>
          </a:prstGeom>
          <a:noFill/>
          <a:ln w="9525" algn="ctr">
            <a:noFill/>
            <a:miter lim="800000"/>
            <a:headEnd/>
            <a:tailEnd/>
          </a:ln>
        </p:spPr>
        <p:txBody>
          <a:bodyPr>
            <a:spAutoFit/>
          </a:bodyPr>
          <a:lstStyle/>
          <a:p>
            <a:endParaRPr lang="en-US" sz="1400">
              <a:solidFill>
                <a:schemeClr val="tx1"/>
              </a:solidFill>
            </a:endParaRPr>
          </a:p>
          <a:p>
            <a:r>
              <a:rPr lang="en-US" sz="1400">
                <a:solidFill>
                  <a:schemeClr val="tx1"/>
                </a:solidFill>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a:spcBef>
                <a:spcPts val="1800"/>
              </a:spcBef>
            </a:pPr>
            <a:r>
              <a:rPr lang="en-US" sz="1400">
                <a:solidFill>
                  <a:schemeClr val="tx1"/>
                </a:solidFill>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a:spcBef>
                <a:spcPts val="1800"/>
              </a:spcBef>
            </a:pPr>
            <a:r>
              <a:rPr lang="en-US" sz="1400">
                <a:solidFill>
                  <a:schemeClr val="tx1"/>
                </a:solidFill>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endParaRPr lang="ru-RU" sz="140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6"/>
          <p:cNvSpPr>
            <a:spLocks noGrp="1" noChangeArrowheads="1"/>
          </p:cNvSpPr>
          <p:nvPr>
            <p:ph type="title"/>
          </p:nvPr>
        </p:nvSpPr>
        <p:spPr>
          <a:xfrm>
            <a:off x="2225675" y="295275"/>
            <a:ext cx="6764338" cy="733425"/>
          </a:xfrm>
        </p:spPr>
        <p:txBody>
          <a:bodyPr/>
          <a:lstStyle/>
          <a:p>
            <a:r>
              <a:rPr lang="en-US" smtClean="0"/>
              <a:t>OGK-2: Operational and Financial Highlights</a:t>
            </a:r>
            <a:endParaRPr lang="ru-RU" smtClean="0"/>
          </a:p>
        </p:txBody>
      </p:sp>
      <p:sp>
        <p:nvSpPr>
          <p:cNvPr id="10" name="Text Box 103"/>
          <p:cNvSpPr txBox="1">
            <a:spLocks noChangeArrowheads="1"/>
          </p:cNvSpPr>
          <p:nvPr/>
        </p:nvSpPr>
        <p:spPr bwMode="auto">
          <a:xfrm>
            <a:off x="385037" y="1204913"/>
            <a:ext cx="1862138" cy="246062"/>
          </a:xfrm>
          <a:prstGeom prst="rect">
            <a:avLst/>
          </a:prstGeom>
          <a:noFill/>
          <a:ln w="9525" algn="ctr">
            <a:noFill/>
            <a:miter lim="800000"/>
            <a:headEnd/>
            <a:tailEnd/>
          </a:ln>
        </p:spPr>
        <p:txBody>
          <a:bodyPr wrap="none" lIns="0" tIns="0" rIns="0" bIns="0">
            <a:spAutoFit/>
          </a:bodyPr>
          <a:lstStyle/>
          <a:p>
            <a:pPr>
              <a:defRPr/>
            </a:pPr>
            <a:r>
              <a:rPr lang="en-US" sz="1600" b="1" dirty="0">
                <a:solidFill>
                  <a:srgbClr val="003366"/>
                </a:solidFill>
                <a:latin typeface="+mn-lt"/>
              </a:rPr>
              <a:t>Operational Highlights</a:t>
            </a:r>
            <a:r>
              <a:rPr lang="ru-RU" sz="1600" b="1" baseline="30000" dirty="0">
                <a:solidFill>
                  <a:srgbClr val="003366"/>
                </a:solidFill>
              </a:rPr>
              <a:t>1</a:t>
            </a:r>
            <a:endParaRPr lang="ru-RU" sz="1600" b="1" dirty="0">
              <a:solidFill>
                <a:srgbClr val="003366"/>
              </a:solidFill>
              <a:latin typeface="+mn-lt"/>
            </a:endParaRPr>
          </a:p>
        </p:txBody>
      </p:sp>
      <p:sp>
        <p:nvSpPr>
          <p:cNvPr id="7" name="Text Box 103"/>
          <p:cNvSpPr txBox="1">
            <a:spLocks noChangeArrowheads="1"/>
          </p:cNvSpPr>
          <p:nvPr/>
        </p:nvSpPr>
        <p:spPr bwMode="auto">
          <a:xfrm>
            <a:off x="4911428" y="1204913"/>
            <a:ext cx="2443162" cy="246062"/>
          </a:xfrm>
          <a:prstGeom prst="rect">
            <a:avLst/>
          </a:prstGeom>
          <a:noFill/>
          <a:ln w="9525" algn="ctr">
            <a:noFill/>
            <a:miter lim="800000"/>
            <a:headEnd/>
            <a:tailEnd/>
          </a:ln>
        </p:spPr>
        <p:txBody>
          <a:bodyPr wrap="none" lIns="0" tIns="0" rIns="0" bIns="0">
            <a:spAutoFit/>
          </a:bodyPr>
          <a:lstStyle/>
          <a:p>
            <a:pPr>
              <a:defRPr/>
            </a:pPr>
            <a:r>
              <a:rPr lang="en-US" sz="1600" b="1" dirty="0">
                <a:solidFill>
                  <a:srgbClr val="003366"/>
                </a:solidFill>
                <a:latin typeface="+mn-lt"/>
              </a:rPr>
              <a:t>Financial Highlights</a:t>
            </a:r>
            <a:r>
              <a:rPr lang="ru-RU" sz="1600" b="1" dirty="0">
                <a:solidFill>
                  <a:srgbClr val="003366"/>
                </a:solidFill>
                <a:latin typeface="+mn-lt"/>
              </a:rPr>
              <a:t>, </a:t>
            </a:r>
            <a:r>
              <a:rPr lang="en-US" sz="1600" b="1" dirty="0" err="1">
                <a:solidFill>
                  <a:srgbClr val="003366"/>
                </a:solidFill>
                <a:latin typeface="+mn-lt"/>
              </a:rPr>
              <a:t>mn</a:t>
            </a:r>
            <a:r>
              <a:rPr lang="en-US" sz="1600" b="1" dirty="0">
                <a:solidFill>
                  <a:srgbClr val="003366"/>
                </a:solidFill>
                <a:latin typeface="+mn-lt"/>
              </a:rPr>
              <a:t> RUR</a:t>
            </a:r>
            <a:endParaRPr lang="ru-RU" sz="1600" b="1" dirty="0">
              <a:solidFill>
                <a:srgbClr val="003366"/>
              </a:solidFill>
              <a:latin typeface="+mn-lt"/>
            </a:endParaRPr>
          </a:p>
        </p:txBody>
      </p:sp>
      <p:sp>
        <p:nvSpPr>
          <p:cNvPr id="34821" name="TextBox 7"/>
          <p:cNvSpPr txBox="1">
            <a:spLocks noChangeArrowheads="1"/>
          </p:cNvSpPr>
          <p:nvPr/>
        </p:nvSpPr>
        <p:spPr bwMode="auto">
          <a:xfrm>
            <a:off x="101600" y="5565775"/>
            <a:ext cx="9042400" cy="430887"/>
          </a:xfrm>
          <a:prstGeom prst="rect">
            <a:avLst/>
          </a:prstGeom>
          <a:noFill/>
          <a:ln w="9525">
            <a:noFill/>
            <a:miter lim="800000"/>
            <a:headEnd/>
            <a:tailEnd/>
          </a:ln>
        </p:spPr>
        <p:txBody>
          <a:bodyPr>
            <a:spAutoFit/>
          </a:bodyPr>
          <a:lstStyle/>
          <a:p>
            <a:pPr marL="228600" indent="-228600">
              <a:buFontTx/>
              <a:buAutoNum type="arabicPeriod"/>
            </a:pPr>
            <a:r>
              <a:rPr lang="en-US" sz="1100" dirty="0">
                <a:solidFill>
                  <a:srgbClr val="003366"/>
                </a:solidFill>
              </a:rPr>
              <a:t>Management report data.</a:t>
            </a:r>
          </a:p>
          <a:p>
            <a:pPr marL="228600" indent="-228600">
              <a:buFontTx/>
              <a:buAutoNum type="arabicPeriod"/>
            </a:pPr>
            <a:r>
              <a:rPr lang="en-US" sz="1100" dirty="0" smtClean="0">
                <a:solidFill>
                  <a:srgbClr val="003366"/>
                </a:solidFill>
              </a:rPr>
              <a:t>EBITDA </a:t>
            </a:r>
            <a:r>
              <a:rPr lang="en-US" sz="1100" dirty="0">
                <a:solidFill>
                  <a:srgbClr val="003366"/>
                </a:solidFill>
              </a:rPr>
              <a:t>=</a:t>
            </a:r>
            <a:r>
              <a:rPr lang="ru-RU" sz="1100" dirty="0">
                <a:solidFill>
                  <a:srgbClr val="003366"/>
                </a:solidFill>
              </a:rPr>
              <a:t> </a:t>
            </a:r>
            <a:r>
              <a:rPr lang="en-US" sz="1100" dirty="0">
                <a:solidFill>
                  <a:srgbClr val="003366"/>
                </a:solidFill>
              </a:rPr>
              <a:t>Operating profit</a:t>
            </a:r>
            <a:r>
              <a:rPr lang="ru-RU" sz="1100" dirty="0">
                <a:solidFill>
                  <a:srgbClr val="003366"/>
                </a:solidFill>
              </a:rPr>
              <a:t> + </a:t>
            </a:r>
            <a:r>
              <a:rPr lang="en-US" sz="1100" dirty="0">
                <a:solidFill>
                  <a:srgbClr val="003366"/>
                </a:solidFill>
              </a:rPr>
              <a:t>Depreciation and Amortization</a:t>
            </a:r>
          </a:p>
        </p:txBody>
      </p:sp>
      <p:graphicFrame>
        <p:nvGraphicFramePr>
          <p:cNvPr id="9" name="Таблица 8"/>
          <p:cNvGraphicFramePr>
            <a:graphicFrameLocks noGrp="1"/>
          </p:cNvGraphicFramePr>
          <p:nvPr/>
        </p:nvGraphicFramePr>
        <p:xfrm>
          <a:off x="4895850" y="1447799"/>
          <a:ext cx="4048124" cy="4129135"/>
        </p:xfrm>
        <a:graphic>
          <a:graphicData uri="http://schemas.openxmlformats.org/drawingml/2006/table">
            <a:tbl>
              <a:tblPr/>
              <a:tblGrid>
                <a:gridCol w="1996656"/>
                <a:gridCol w="708445"/>
                <a:gridCol w="690311"/>
                <a:gridCol w="652712"/>
              </a:tblGrid>
              <a:tr h="641344">
                <a:tc>
                  <a:txBody>
                    <a:bodyPr/>
                    <a:lstStyle/>
                    <a:p>
                      <a:pPr algn="l" rtl="0" fontAlgn="ctr"/>
                      <a:r>
                        <a:rPr lang="ru-RU" sz="1200" b="1" i="0" u="none" strike="noStrike" dirty="0">
                          <a:solidFill>
                            <a:srgbClr val="FFFFFF"/>
                          </a:solidFill>
                          <a:latin typeface="+mn-lt"/>
                        </a:rPr>
                        <a:t>  </a:t>
                      </a:r>
                      <a:r>
                        <a:rPr lang="ru-RU" sz="1200" b="0" i="0" u="none" strike="noStrike" dirty="0">
                          <a:solidFill>
                            <a:srgbClr val="FFFFFF"/>
                          </a:solidFill>
                          <a:latin typeface="+mn-lt"/>
                        </a:rPr>
                        <a:t> </a:t>
                      </a:r>
                      <a:endParaRPr lang="ru-RU" sz="1200" b="1" i="0" u="none" strike="noStrike" dirty="0">
                        <a:solidFill>
                          <a:srgbClr val="FFFFFF"/>
                        </a:solidFill>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66CC"/>
                    </a:solidFill>
                  </a:tcPr>
                </a:tc>
                <a:tc>
                  <a:txBody>
                    <a:bodyPr/>
                    <a:lstStyle/>
                    <a:p>
                      <a:pPr algn="ctr" rtl="0" fontAlgn="ctr"/>
                      <a:r>
                        <a:rPr lang="en-US" sz="1200" b="1" i="0" u="none" strike="noStrike" dirty="0" smtClean="0">
                          <a:solidFill>
                            <a:srgbClr val="FFFFFF"/>
                          </a:solidFill>
                          <a:latin typeface="+mn-lt"/>
                        </a:rPr>
                        <a:t>3M 2012</a:t>
                      </a:r>
                      <a:endParaRPr lang="ru-RU" sz="1200" b="1" i="0" u="none" strike="noStrike" baseline="30000" dirty="0">
                        <a:solidFill>
                          <a:srgbClr val="FFFFFF"/>
                        </a:solidFill>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66CC"/>
                    </a:solidFill>
                  </a:tcPr>
                </a:tc>
                <a:tc>
                  <a:txBody>
                    <a:bodyPr/>
                    <a:lstStyle/>
                    <a:p>
                      <a:pPr algn="ctr" rtl="0" fontAlgn="ctr"/>
                      <a:r>
                        <a:rPr lang="en-US" sz="1200" b="1" i="0" u="none" strike="noStrike" dirty="0" smtClean="0">
                          <a:solidFill>
                            <a:srgbClr val="FFFFFF"/>
                          </a:solidFill>
                          <a:latin typeface="+mn-lt"/>
                        </a:rPr>
                        <a:t>3M 2013</a:t>
                      </a:r>
                      <a:endParaRPr lang="ru-RU" sz="1200" b="1" i="0" u="none" strike="noStrike" baseline="30000" dirty="0">
                        <a:solidFill>
                          <a:srgbClr val="FFFFFF"/>
                        </a:solidFill>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66CC"/>
                    </a:solidFill>
                  </a:tcPr>
                </a:tc>
                <a:tc>
                  <a:txBody>
                    <a:bodyPr/>
                    <a:lstStyle/>
                    <a:p>
                      <a:pPr algn="ctr" rtl="0" fontAlgn="ctr"/>
                      <a:r>
                        <a:rPr lang="en-US" sz="1200" b="1" i="0" u="none" strike="noStrike" dirty="0" smtClean="0">
                          <a:solidFill>
                            <a:srgbClr val="FFFFFF"/>
                          </a:solidFill>
                          <a:latin typeface="+mn-lt"/>
                        </a:rPr>
                        <a:t>Change</a:t>
                      </a:r>
                      <a:endParaRPr lang="ru-RU" sz="1200" b="1" i="0" u="none" strike="noStrike" dirty="0">
                        <a:solidFill>
                          <a:srgbClr val="FFFFFF"/>
                        </a:solidFill>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0066CC"/>
                    </a:solidFill>
                  </a:tcPr>
                </a:tc>
              </a:tr>
              <a:tr h="700632">
                <a:tc>
                  <a:txBody>
                    <a:bodyPr/>
                    <a:lstStyle/>
                    <a:p>
                      <a:pPr algn="l" rtl="0" fontAlgn="ctr"/>
                      <a:r>
                        <a:rPr lang="en-US" sz="1200" b="0" i="0" u="none" strike="noStrike" dirty="0" smtClean="0">
                          <a:solidFill>
                            <a:srgbClr val="003366"/>
                          </a:solidFill>
                          <a:latin typeface="+mn-lt"/>
                        </a:rPr>
                        <a:t>Revenue</a:t>
                      </a:r>
                      <a:endParaRPr lang="ru-RU" sz="1200" b="0" i="0" u="none" strike="noStrike" dirty="0">
                        <a:solidFill>
                          <a:srgbClr val="003366"/>
                        </a:solidFill>
                        <a:latin typeface="+mn-lt"/>
                      </a:endParaRPr>
                    </a:p>
                  </a:txBody>
                  <a:tcPr marL="10800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ctr"/>
                      <a:r>
                        <a:rPr lang="ru-RU" sz="1200" b="0" i="0" u="none" strike="noStrike" dirty="0" smtClean="0">
                          <a:solidFill>
                            <a:srgbClr val="002060"/>
                          </a:solidFill>
                          <a:effectLst/>
                          <a:latin typeface="Arial Narrow"/>
                        </a:rPr>
                        <a:t>27</a:t>
                      </a:r>
                      <a:r>
                        <a:rPr lang="en-US" sz="1200" b="0" i="0" u="none" strike="noStrike" dirty="0" smtClean="0">
                          <a:solidFill>
                            <a:srgbClr val="002060"/>
                          </a:solidFill>
                          <a:effectLst/>
                          <a:latin typeface="Arial Narrow"/>
                        </a:rPr>
                        <a:t>,</a:t>
                      </a:r>
                      <a:r>
                        <a:rPr lang="ru-RU" sz="1200" b="0" i="0" u="none" strike="noStrike" dirty="0" smtClean="0">
                          <a:solidFill>
                            <a:srgbClr val="002060"/>
                          </a:solidFill>
                          <a:effectLst/>
                          <a:latin typeface="Arial Narrow"/>
                        </a:rPr>
                        <a:t>118</a:t>
                      </a:r>
                      <a:endParaRPr lang="ru-RU" sz="1200" b="0" i="0" u="none" strike="noStrike" dirty="0">
                        <a:solidFill>
                          <a:srgbClr val="002060"/>
                        </a:solidFill>
                        <a:effectLst/>
                        <a:latin typeface="Arial Narrow"/>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solidFill>
                            <a:srgbClr val="002060"/>
                          </a:solidFill>
                          <a:effectLst/>
                          <a:latin typeface="Arial Narrow"/>
                        </a:rPr>
                        <a:t>28,145</a:t>
                      </a:r>
                      <a:endParaRPr lang="ru-RU" sz="1200" b="0" i="0" u="none" strike="noStrike" dirty="0">
                        <a:solidFill>
                          <a:srgbClr val="002060"/>
                        </a:solidFill>
                        <a:effectLst/>
                        <a:latin typeface="Arial Narrow"/>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rtl="0" fontAlgn="ctr"/>
                      <a:r>
                        <a:rPr lang="en-US" sz="1200" b="0" i="0" u="none" strike="noStrike" dirty="0" smtClean="0">
                          <a:solidFill>
                            <a:srgbClr val="003366"/>
                          </a:solidFill>
                          <a:effectLst/>
                          <a:latin typeface="Arial Narrow"/>
                        </a:rPr>
                        <a:t>+</a:t>
                      </a:r>
                      <a:r>
                        <a:rPr lang="ru-RU" sz="1200" b="0" i="0" u="none" strike="noStrike" dirty="0" smtClean="0">
                          <a:solidFill>
                            <a:srgbClr val="003366"/>
                          </a:solidFill>
                          <a:effectLst/>
                          <a:latin typeface="Arial Narrow"/>
                        </a:rPr>
                        <a:t>3</a:t>
                      </a:r>
                      <a:r>
                        <a:rPr lang="en-US" sz="1200" b="0" i="0" u="none" strike="noStrike" dirty="0" smtClean="0">
                          <a:solidFill>
                            <a:srgbClr val="003366"/>
                          </a:solidFill>
                          <a:effectLst/>
                          <a:latin typeface="Arial Narrow"/>
                        </a:rPr>
                        <a:t>.</a:t>
                      </a:r>
                      <a:r>
                        <a:rPr lang="ru-RU" sz="1200" b="0" i="0" u="none" strike="noStrike" dirty="0" smtClean="0">
                          <a:solidFill>
                            <a:srgbClr val="003366"/>
                          </a:solidFill>
                          <a:effectLst/>
                          <a:latin typeface="Arial Narrow"/>
                        </a:rPr>
                        <a:t>8</a:t>
                      </a:r>
                      <a:r>
                        <a:rPr lang="ru-RU" sz="1200" b="0" i="0" u="none" strike="noStrike" dirty="0">
                          <a:solidFill>
                            <a:srgbClr val="003366"/>
                          </a:solidFill>
                          <a:effectLst/>
                          <a:latin typeface="Arial Narrow"/>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r>
              <a:tr h="700632">
                <a:tc>
                  <a:txBody>
                    <a:bodyPr/>
                    <a:lstStyle/>
                    <a:p>
                      <a:pPr algn="l" rtl="0" fontAlgn="ctr"/>
                      <a:r>
                        <a:rPr lang="en-US" sz="1200" b="0" i="0" u="none" strike="noStrike" dirty="0" smtClean="0">
                          <a:solidFill>
                            <a:srgbClr val="003366"/>
                          </a:solidFill>
                          <a:latin typeface="+mn-lt"/>
                        </a:rPr>
                        <a:t>Operating Expenses</a:t>
                      </a:r>
                      <a:endParaRPr lang="ru-RU" sz="1200" b="0" i="0" u="none" strike="noStrike" dirty="0">
                        <a:solidFill>
                          <a:srgbClr val="003366"/>
                        </a:solidFill>
                        <a:latin typeface="+mn-lt"/>
                      </a:endParaRPr>
                    </a:p>
                  </a:txBody>
                  <a:tcPr marL="10800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n-GB" sz="1200" b="0" i="0" u="none" strike="noStrike" dirty="0" smtClean="0">
                          <a:solidFill>
                            <a:srgbClr val="002060"/>
                          </a:solidFill>
                          <a:effectLst/>
                          <a:latin typeface="Arial Narrow"/>
                        </a:rPr>
                        <a:t>(25,635)</a:t>
                      </a:r>
                      <a:endParaRPr lang="ru-RU" sz="1200" b="0" i="0" u="none" strike="noStrike" dirty="0">
                        <a:solidFill>
                          <a:srgbClr val="002060"/>
                        </a:solidFill>
                        <a:effectLst/>
                        <a:latin typeface="Arial Narrow"/>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en-US" sz="1200" b="0" i="0" u="none" strike="noStrike" dirty="0" smtClean="0">
                          <a:solidFill>
                            <a:srgbClr val="002060"/>
                          </a:solidFill>
                          <a:effectLst/>
                          <a:latin typeface="Arial Narrow"/>
                        </a:rPr>
                        <a:t>(24,612)</a:t>
                      </a:r>
                      <a:endParaRPr lang="ru-RU" sz="1200" b="0" i="0" u="none" strike="noStrike" dirty="0">
                        <a:solidFill>
                          <a:srgbClr val="002060"/>
                        </a:solidFill>
                        <a:effectLst/>
                        <a:latin typeface="Arial Narrow"/>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rtl="0" fontAlgn="ctr"/>
                      <a:r>
                        <a:rPr lang="ru-RU" sz="1200" b="0" i="0" u="none" strike="noStrike" dirty="0">
                          <a:solidFill>
                            <a:srgbClr val="003366"/>
                          </a:solidFill>
                          <a:effectLst/>
                          <a:latin typeface="Arial Narrow"/>
                        </a:rPr>
                        <a:t>-</a:t>
                      </a:r>
                      <a:r>
                        <a:rPr lang="ru-RU" sz="1200" b="0" i="0" u="none" strike="noStrike" dirty="0" smtClean="0">
                          <a:solidFill>
                            <a:srgbClr val="003366"/>
                          </a:solidFill>
                          <a:effectLst/>
                          <a:latin typeface="Arial Narrow"/>
                        </a:rPr>
                        <a:t>4</a:t>
                      </a:r>
                      <a:r>
                        <a:rPr lang="en-US" sz="1200" b="0" i="0" u="none" strike="noStrike" dirty="0" smtClean="0">
                          <a:solidFill>
                            <a:srgbClr val="003366"/>
                          </a:solidFill>
                          <a:effectLst/>
                          <a:latin typeface="Arial Narrow"/>
                        </a:rPr>
                        <a:t>.</a:t>
                      </a:r>
                      <a:r>
                        <a:rPr lang="ru-RU" sz="1200" b="0" i="0" u="none" strike="noStrike" dirty="0" smtClean="0">
                          <a:solidFill>
                            <a:srgbClr val="003366"/>
                          </a:solidFill>
                          <a:effectLst/>
                          <a:latin typeface="Arial Narrow"/>
                        </a:rPr>
                        <a:t>0</a:t>
                      </a:r>
                      <a:r>
                        <a:rPr lang="ru-RU" sz="1200" b="0" i="0" u="none" strike="noStrike" dirty="0">
                          <a:solidFill>
                            <a:srgbClr val="003366"/>
                          </a:solidFill>
                          <a:effectLst/>
                          <a:latin typeface="Arial Narrow"/>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r>
              <a:tr h="700632">
                <a:tc>
                  <a:txBody>
                    <a:bodyPr/>
                    <a:lstStyle/>
                    <a:p>
                      <a:pPr algn="l" rtl="0" fontAlgn="ctr"/>
                      <a:r>
                        <a:rPr lang="en-US" sz="1200" b="0" i="0" u="none" strike="noStrike" dirty="0" smtClean="0">
                          <a:solidFill>
                            <a:srgbClr val="003366"/>
                          </a:solidFill>
                          <a:latin typeface="+mn-lt"/>
                        </a:rPr>
                        <a:t>Operating Profit</a:t>
                      </a:r>
                      <a:endParaRPr lang="ru-RU" sz="1200" b="0" i="0" u="none" strike="noStrike" dirty="0">
                        <a:solidFill>
                          <a:srgbClr val="003366"/>
                        </a:solidFill>
                        <a:latin typeface="+mn-lt"/>
                      </a:endParaRPr>
                    </a:p>
                  </a:txBody>
                  <a:tcPr marL="10800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ctr"/>
                      <a:r>
                        <a:rPr lang="en-GB" sz="1200" b="0" i="0" u="none" strike="noStrike" dirty="0" smtClean="0">
                          <a:solidFill>
                            <a:srgbClr val="002060"/>
                          </a:solidFill>
                          <a:effectLst/>
                          <a:latin typeface="Arial Narrow"/>
                        </a:rPr>
                        <a:t>1,367</a:t>
                      </a:r>
                      <a:endParaRPr lang="ru-RU" sz="1200" b="0" i="0" u="none" strike="noStrike" dirty="0">
                        <a:solidFill>
                          <a:srgbClr val="002060"/>
                        </a:solidFill>
                        <a:effectLst/>
                        <a:latin typeface="Arial Narrow"/>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ctr"/>
                      <a:r>
                        <a:rPr lang="en-US" sz="1200" b="0" i="0" u="none" strike="noStrike" dirty="0" smtClean="0">
                          <a:solidFill>
                            <a:srgbClr val="002060"/>
                          </a:solidFill>
                          <a:effectLst/>
                          <a:latin typeface="Arial Narrow"/>
                        </a:rPr>
                        <a:t>3,587</a:t>
                      </a:r>
                      <a:endParaRPr lang="ru-RU" sz="1200" b="0" i="0" u="none" strike="noStrike" dirty="0">
                        <a:solidFill>
                          <a:srgbClr val="002060"/>
                        </a:solidFill>
                        <a:effectLst/>
                        <a:latin typeface="Arial Narrow"/>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rtl="0" fontAlgn="ctr"/>
                      <a:r>
                        <a:rPr lang="en-US" sz="1200" b="0" i="0" u="none" strike="noStrike" dirty="0" smtClean="0">
                          <a:solidFill>
                            <a:srgbClr val="003366"/>
                          </a:solidFill>
                          <a:effectLst/>
                          <a:latin typeface="Arial Narrow"/>
                        </a:rPr>
                        <a:t>+</a:t>
                      </a:r>
                      <a:r>
                        <a:rPr lang="ru-RU" sz="1200" b="0" i="0" u="none" strike="noStrike" dirty="0" smtClean="0">
                          <a:solidFill>
                            <a:srgbClr val="003366"/>
                          </a:solidFill>
                          <a:effectLst/>
                          <a:latin typeface="Arial Narrow"/>
                        </a:rPr>
                        <a:t>162</a:t>
                      </a:r>
                      <a:r>
                        <a:rPr lang="en-US" sz="1200" b="0" i="0" u="none" strike="noStrike" dirty="0" smtClean="0">
                          <a:solidFill>
                            <a:srgbClr val="003366"/>
                          </a:solidFill>
                          <a:effectLst/>
                          <a:latin typeface="Arial Narrow"/>
                        </a:rPr>
                        <a:t>.</a:t>
                      </a:r>
                      <a:r>
                        <a:rPr lang="ru-RU" sz="1200" b="0" i="0" u="none" strike="noStrike" dirty="0" smtClean="0">
                          <a:solidFill>
                            <a:srgbClr val="003366"/>
                          </a:solidFill>
                          <a:effectLst/>
                          <a:latin typeface="Arial Narrow"/>
                        </a:rPr>
                        <a:t>4</a:t>
                      </a:r>
                      <a:r>
                        <a:rPr lang="ru-RU" sz="1200" b="0" i="0" u="none" strike="noStrike" dirty="0">
                          <a:solidFill>
                            <a:srgbClr val="003366"/>
                          </a:solidFill>
                          <a:effectLst/>
                          <a:latin typeface="Arial Narrow"/>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r>
              <a:tr h="700632">
                <a:tc>
                  <a:txBody>
                    <a:bodyPr/>
                    <a:lstStyle/>
                    <a:p>
                      <a:pPr algn="l" rtl="0" fontAlgn="ctr"/>
                      <a:r>
                        <a:rPr lang="en-US" sz="1200" b="0" i="0" u="none" strike="noStrike" dirty="0" smtClean="0">
                          <a:solidFill>
                            <a:srgbClr val="003366"/>
                          </a:solidFill>
                          <a:latin typeface="+mn-lt"/>
                        </a:rPr>
                        <a:t>EBITDA</a:t>
                      </a:r>
                      <a:r>
                        <a:rPr lang="en-US" sz="1200" b="0" i="0" u="none" strike="noStrike" baseline="30000" dirty="0" smtClean="0">
                          <a:solidFill>
                            <a:srgbClr val="003366"/>
                          </a:solidFill>
                          <a:latin typeface="+mn-lt"/>
                        </a:rPr>
                        <a:t>2</a:t>
                      </a:r>
                      <a:endParaRPr lang="en-US" sz="1200" b="0" i="0" u="none" strike="noStrike" dirty="0">
                        <a:solidFill>
                          <a:srgbClr val="003366"/>
                        </a:solidFill>
                        <a:latin typeface="+mn-lt"/>
                      </a:endParaRPr>
                    </a:p>
                  </a:txBody>
                  <a:tcPr marL="10800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ru-RU" sz="1200" b="0" i="0" u="none" strike="noStrike" dirty="0" smtClean="0">
                          <a:solidFill>
                            <a:srgbClr val="002060"/>
                          </a:solidFill>
                          <a:effectLst/>
                          <a:latin typeface="Arial Narrow"/>
                        </a:rPr>
                        <a:t>2</a:t>
                      </a:r>
                      <a:r>
                        <a:rPr lang="en-US" sz="1200" b="0" i="0" u="none" strike="noStrike" dirty="0" smtClean="0">
                          <a:solidFill>
                            <a:srgbClr val="002060"/>
                          </a:solidFill>
                          <a:effectLst/>
                          <a:latin typeface="Arial Narrow"/>
                        </a:rPr>
                        <a:t>,</a:t>
                      </a:r>
                      <a:r>
                        <a:rPr lang="ru-RU" sz="1200" b="0" i="0" u="none" strike="noStrike" dirty="0" smtClean="0">
                          <a:solidFill>
                            <a:srgbClr val="002060"/>
                          </a:solidFill>
                          <a:effectLst/>
                          <a:latin typeface="Arial Narrow"/>
                        </a:rPr>
                        <a:t>656</a:t>
                      </a:r>
                      <a:endParaRPr lang="ru-RU" sz="1200" b="0" i="0" u="none" strike="noStrike" dirty="0">
                        <a:solidFill>
                          <a:srgbClr val="002060"/>
                        </a:solidFill>
                        <a:effectLst/>
                        <a:latin typeface="Arial Narrow"/>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fontAlgn="ctr"/>
                      <a:r>
                        <a:rPr lang="ru-RU" sz="1200" b="0" i="0" u="none" strike="noStrike" dirty="0" smtClean="0">
                          <a:solidFill>
                            <a:srgbClr val="002060"/>
                          </a:solidFill>
                          <a:effectLst/>
                          <a:latin typeface="Arial Narrow"/>
                        </a:rPr>
                        <a:t>4</a:t>
                      </a:r>
                      <a:r>
                        <a:rPr lang="en-US" sz="1200" b="0" i="0" u="none" strike="noStrike" dirty="0" smtClean="0">
                          <a:solidFill>
                            <a:srgbClr val="002060"/>
                          </a:solidFill>
                          <a:effectLst/>
                          <a:latin typeface="Arial Narrow"/>
                        </a:rPr>
                        <a:t>,</a:t>
                      </a:r>
                      <a:r>
                        <a:rPr lang="ru-RU" sz="1200" b="0" i="0" u="none" strike="noStrike" dirty="0" smtClean="0">
                          <a:solidFill>
                            <a:srgbClr val="002060"/>
                          </a:solidFill>
                          <a:effectLst/>
                          <a:latin typeface="Arial Narrow"/>
                        </a:rPr>
                        <a:t>739</a:t>
                      </a:r>
                      <a:endParaRPr lang="ru-RU" sz="1200" b="0" i="0" u="none" strike="noStrike" dirty="0">
                        <a:solidFill>
                          <a:srgbClr val="002060"/>
                        </a:solidFill>
                        <a:effectLst/>
                        <a:latin typeface="Arial Narrow"/>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c>
                  <a:txBody>
                    <a:bodyPr/>
                    <a:lstStyle/>
                    <a:p>
                      <a:pPr algn="ctr" rtl="0" fontAlgn="ctr"/>
                      <a:r>
                        <a:rPr lang="en-US" sz="1200" b="0" i="0" u="none" strike="noStrike" dirty="0" smtClean="0">
                          <a:solidFill>
                            <a:srgbClr val="003366"/>
                          </a:solidFill>
                          <a:effectLst/>
                          <a:latin typeface="Arial Narrow"/>
                        </a:rPr>
                        <a:t>+</a:t>
                      </a:r>
                      <a:r>
                        <a:rPr lang="ru-RU" sz="1200" b="0" i="0" u="none" strike="noStrike" dirty="0" smtClean="0">
                          <a:solidFill>
                            <a:srgbClr val="003366"/>
                          </a:solidFill>
                          <a:effectLst/>
                          <a:latin typeface="Arial Narrow"/>
                        </a:rPr>
                        <a:t>78</a:t>
                      </a:r>
                      <a:r>
                        <a:rPr lang="en-US" sz="1200" b="0" i="0" u="none" strike="noStrike" dirty="0" smtClean="0">
                          <a:solidFill>
                            <a:srgbClr val="003366"/>
                          </a:solidFill>
                          <a:effectLst/>
                          <a:latin typeface="Arial Narrow"/>
                        </a:rPr>
                        <a:t>.</a:t>
                      </a:r>
                      <a:r>
                        <a:rPr lang="ru-RU" sz="1200" b="0" i="0" u="none" strike="noStrike" dirty="0" smtClean="0">
                          <a:solidFill>
                            <a:srgbClr val="003366"/>
                          </a:solidFill>
                          <a:effectLst/>
                          <a:latin typeface="Arial Narrow"/>
                        </a:rPr>
                        <a:t>4</a:t>
                      </a:r>
                      <a:r>
                        <a:rPr lang="ru-RU" sz="1200" b="0" i="0" u="none" strike="noStrike" dirty="0">
                          <a:solidFill>
                            <a:srgbClr val="003366"/>
                          </a:solidFill>
                          <a:effectLst/>
                          <a:latin typeface="Arial Narrow"/>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solidFill>
                  </a:tcPr>
                </a:tc>
              </a:tr>
              <a:tr h="685263">
                <a:tc>
                  <a:txBody>
                    <a:bodyPr/>
                    <a:lstStyle/>
                    <a:p>
                      <a:pPr algn="l" rtl="0" fontAlgn="ctr"/>
                      <a:r>
                        <a:rPr lang="en-US" sz="1200" b="0" i="0" u="none" strike="noStrike" dirty="0" smtClean="0">
                          <a:solidFill>
                            <a:srgbClr val="003366"/>
                          </a:solidFill>
                          <a:latin typeface="+mn-lt"/>
                        </a:rPr>
                        <a:t>Profit for the Period</a:t>
                      </a:r>
                      <a:endParaRPr lang="ru-RU" sz="1200" b="0" i="0" u="none" strike="noStrike" dirty="0">
                        <a:solidFill>
                          <a:srgbClr val="003366"/>
                        </a:solidFill>
                        <a:latin typeface="+mn-lt"/>
                      </a:endParaRPr>
                    </a:p>
                  </a:txBody>
                  <a:tcPr marL="10800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ctr"/>
                      <a:r>
                        <a:rPr lang="ru-RU" sz="1200" b="0" i="0" u="none" strike="noStrike" dirty="0">
                          <a:solidFill>
                            <a:srgbClr val="002060"/>
                          </a:solidFill>
                          <a:effectLst/>
                          <a:latin typeface="Arial Narrow"/>
                        </a:rPr>
                        <a:t>589</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ctr"/>
                      <a:r>
                        <a:rPr lang="ru-RU" sz="1200" b="0" i="0" u="none" strike="noStrike" dirty="0" smtClean="0">
                          <a:solidFill>
                            <a:srgbClr val="002060"/>
                          </a:solidFill>
                          <a:effectLst/>
                          <a:latin typeface="Arial Narrow"/>
                        </a:rPr>
                        <a:t>2</a:t>
                      </a:r>
                      <a:r>
                        <a:rPr lang="en-US" sz="1200" b="0" i="0" u="none" strike="noStrike" dirty="0" smtClean="0">
                          <a:solidFill>
                            <a:srgbClr val="002060"/>
                          </a:solidFill>
                          <a:effectLst/>
                          <a:latin typeface="Arial Narrow"/>
                        </a:rPr>
                        <a:t>,</a:t>
                      </a:r>
                      <a:r>
                        <a:rPr lang="ru-RU" sz="1200" b="0" i="0" u="none" strike="noStrike" dirty="0" smtClean="0">
                          <a:solidFill>
                            <a:srgbClr val="002060"/>
                          </a:solidFill>
                          <a:effectLst/>
                          <a:latin typeface="Arial Narrow"/>
                        </a:rPr>
                        <a:t>519</a:t>
                      </a:r>
                      <a:endParaRPr lang="ru-RU" sz="1200" b="0" i="0" u="none" strike="noStrike" dirty="0">
                        <a:solidFill>
                          <a:srgbClr val="002060"/>
                        </a:solidFill>
                        <a:effectLst/>
                        <a:latin typeface="Arial Narrow"/>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rtl="0" fontAlgn="ctr"/>
                      <a:r>
                        <a:rPr lang="en-US" sz="1200" b="0" i="0" u="none" strike="noStrike" dirty="0" smtClean="0">
                          <a:solidFill>
                            <a:srgbClr val="003366"/>
                          </a:solidFill>
                          <a:effectLst/>
                          <a:latin typeface="Arial Narrow"/>
                        </a:rPr>
                        <a:t>+</a:t>
                      </a:r>
                      <a:r>
                        <a:rPr lang="ru-RU" sz="1200" b="0" i="0" u="none" strike="noStrike" dirty="0" smtClean="0">
                          <a:solidFill>
                            <a:srgbClr val="003366"/>
                          </a:solidFill>
                          <a:effectLst/>
                          <a:latin typeface="Arial Narrow"/>
                        </a:rPr>
                        <a:t>327</a:t>
                      </a:r>
                      <a:r>
                        <a:rPr lang="en-US" sz="1200" b="0" i="0" u="none" strike="noStrike" dirty="0" smtClean="0">
                          <a:solidFill>
                            <a:srgbClr val="003366"/>
                          </a:solidFill>
                          <a:effectLst/>
                          <a:latin typeface="Arial Narrow"/>
                        </a:rPr>
                        <a:t>.</a:t>
                      </a:r>
                      <a:r>
                        <a:rPr lang="ru-RU" sz="1200" b="0" i="0" u="none" strike="noStrike" dirty="0" smtClean="0">
                          <a:solidFill>
                            <a:srgbClr val="003366"/>
                          </a:solidFill>
                          <a:effectLst/>
                          <a:latin typeface="Arial Narrow"/>
                        </a:rPr>
                        <a:t>7</a:t>
                      </a:r>
                      <a:r>
                        <a:rPr lang="ru-RU" sz="1200" b="0" i="0" u="none" strike="noStrike" dirty="0">
                          <a:solidFill>
                            <a:srgbClr val="003366"/>
                          </a:solidFill>
                          <a:effectLst/>
                          <a:latin typeface="Arial Narrow"/>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bg1">
                        <a:lumMod val="85000"/>
                      </a:schemeClr>
                    </a:solidFill>
                  </a:tcPr>
                </a:tc>
              </a:tr>
            </a:tbl>
          </a:graphicData>
        </a:graphic>
      </p:graphicFrame>
      <p:graphicFrame>
        <p:nvGraphicFramePr>
          <p:cNvPr id="11" name="Таблица 10"/>
          <p:cNvGraphicFramePr>
            <a:graphicFrameLocks noGrp="1"/>
          </p:cNvGraphicFramePr>
          <p:nvPr/>
        </p:nvGraphicFramePr>
        <p:xfrm>
          <a:off x="371475" y="1447800"/>
          <a:ext cx="4226405" cy="4099068"/>
        </p:xfrm>
        <a:graphic>
          <a:graphicData uri="http://schemas.openxmlformats.org/drawingml/2006/table">
            <a:tbl>
              <a:tblPr/>
              <a:tblGrid>
                <a:gridCol w="2247900"/>
                <a:gridCol w="668103"/>
                <a:gridCol w="605966"/>
                <a:gridCol w="704436"/>
              </a:tblGrid>
              <a:tr h="524880">
                <a:tc>
                  <a:txBody>
                    <a:bodyPr/>
                    <a:lstStyle/>
                    <a:p>
                      <a:pPr algn="l" rtl="0" fontAlgn="ctr"/>
                      <a:r>
                        <a:rPr lang="ru-RU" sz="1200" b="1" i="0" u="none" strike="noStrike" dirty="0">
                          <a:solidFill>
                            <a:srgbClr val="FFFFFF"/>
                          </a:solidFill>
                          <a:latin typeface="Arial Narrow"/>
                        </a:rPr>
                        <a:t>  </a:t>
                      </a:r>
                      <a:r>
                        <a:rPr lang="ru-RU" sz="1200" b="0" i="0" u="none" strike="noStrike" dirty="0">
                          <a:solidFill>
                            <a:srgbClr val="FFFFFF"/>
                          </a:solidFill>
                          <a:latin typeface="Arial Narrow"/>
                        </a:rPr>
                        <a:t> </a:t>
                      </a:r>
                      <a:endParaRPr lang="ru-RU" sz="1200" b="1" i="0" u="none" strike="noStrike" dirty="0">
                        <a:solidFill>
                          <a:srgbClr val="FFFFFF"/>
                        </a:solidFill>
                        <a:latin typeface="Arial Narrow"/>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CC"/>
                    </a:solidFill>
                  </a:tcPr>
                </a:tc>
                <a:tc>
                  <a:txBody>
                    <a:bodyPr/>
                    <a:lstStyle/>
                    <a:p>
                      <a:pPr algn="ctr" rtl="0" fontAlgn="ctr"/>
                      <a:r>
                        <a:rPr lang="en-US" sz="1200" b="1" i="0" u="none" strike="noStrike" dirty="0" smtClean="0">
                          <a:solidFill>
                            <a:srgbClr val="FFFFFF"/>
                          </a:solidFill>
                          <a:latin typeface="+mn-lt"/>
                        </a:rPr>
                        <a:t>3M 2012</a:t>
                      </a:r>
                      <a:endParaRPr lang="ru-RU" sz="1200" b="1" i="0" u="none" strike="noStrike" baseline="30000" dirty="0">
                        <a:solidFill>
                          <a:srgbClr val="FFFFFF"/>
                        </a:solidFill>
                        <a:latin typeface="+mn-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CC"/>
                    </a:solidFill>
                  </a:tcPr>
                </a:tc>
                <a:tc>
                  <a:txBody>
                    <a:bodyPr/>
                    <a:lstStyle/>
                    <a:p>
                      <a:pPr algn="ctr" rtl="0" fontAlgn="ctr"/>
                      <a:r>
                        <a:rPr lang="en-US" sz="1200" b="1" i="0" u="none" strike="noStrike" dirty="0" smtClean="0">
                          <a:solidFill>
                            <a:srgbClr val="FFFFFF"/>
                          </a:solidFill>
                          <a:latin typeface="+mn-lt"/>
                        </a:rPr>
                        <a:t>3M 2013</a:t>
                      </a:r>
                      <a:endParaRPr lang="ru-RU" sz="1200" b="1" i="0" u="none" strike="noStrike" baseline="30000" dirty="0">
                        <a:solidFill>
                          <a:srgbClr val="FFFFFF"/>
                        </a:solidFill>
                        <a:latin typeface="+mn-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CC"/>
                    </a:solidFill>
                  </a:tcPr>
                </a:tc>
                <a:tc>
                  <a:txBody>
                    <a:bodyPr/>
                    <a:lstStyle/>
                    <a:p>
                      <a:pPr algn="ctr" rtl="0" fontAlgn="ctr"/>
                      <a:r>
                        <a:rPr lang="en-US" sz="1200" b="1" i="0" u="none" strike="noStrike" dirty="0" smtClean="0">
                          <a:solidFill>
                            <a:srgbClr val="FFFFFF"/>
                          </a:solidFill>
                          <a:latin typeface="Arial Narrow"/>
                        </a:rPr>
                        <a:t>Change</a:t>
                      </a:r>
                      <a:endParaRPr lang="ru-RU" sz="1200" b="1" i="0" u="none" strike="noStrike" dirty="0">
                        <a:solidFill>
                          <a:srgbClr val="FFFFFF"/>
                        </a:solidFill>
                        <a:latin typeface="Arial Narrow"/>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CC"/>
                    </a:solidFill>
                  </a:tcPr>
                </a:tc>
              </a:tr>
              <a:tr h="589598">
                <a:tc>
                  <a:txBody>
                    <a:bodyPr/>
                    <a:lstStyle/>
                    <a:p>
                      <a:pPr marL="10800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kern="1200" dirty="0" smtClean="0">
                          <a:solidFill>
                            <a:srgbClr val="003366"/>
                          </a:solidFill>
                          <a:latin typeface="+mn-lt"/>
                          <a:ea typeface="+mn-ea"/>
                          <a:cs typeface="+mn-cs"/>
                        </a:rPr>
                        <a:t>Electricity Output, mn kWh</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rtl="0" fontAlgn="ctr"/>
                      <a:r>
                        <a:rPr lang="ru-RU" sz="1200" b="0" i="0" u="none" strike="noStrike" dirty="0" smtClean="0">
                          <a:solidFill>
                            <a:srgbClr val="003366"/>
                          </a:solidFill>
                          <a:latin typeface="Arial Narrow"/>
                        </a:rPr>
                        <a:t>21</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100</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rtl="0" fontAlgn="ctr"/>
                      <a:r>
                        <a:rPr lang="ru-RU" sz="1200" b="0" i="0" u="none" strike="noStrike" dirty="0" smtClean="0">
                          <a:solidFill>
                            <a:srgbClr val="003366"/>
                          </a:solidFill>
                          <a:latin typeface="Arial Narrow"/>
                        </a:rPr>
                        <a:t>18</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509</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rtl="0" fontAlgn="ctr"/>
                      <a:r>
                        <a:rPr lang="ru-RU" sz="1200" b="0" i="0" u="none" strike="noStrike" dirty="0">
                          <a:solidFill>
                            <a:srgbClr val="003366"/>
                          </a:solidFill>
                          <a:latin typeface="Arial Narrow"/>
                        </a:rPr>
                        <a:t>-</a:t>
                      </a:r>
                      <a:r>
                        <a:rPr lang="ru-RU" sz="1200" b="0" i="0" u="none" strike="noStrike" dirty="0" smtClean="0">
                          <a:solidFill>
                            <a:srgbClr val="003366"/>
                          </a:solidFill>
                          <a:latin typeface="Arial Narrow"/>
                        </a:rPr>
                        <a:t>12</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3</a:t>
                      </a:r>
                      <a:r>
                        <a:rPr lang="ru-RU" sz="1200" b="0" i="0" u="none" strike="noStrike" dirty="0">
                          <a:solidFill>
                            <a:srgbClr val="003366"/>
                          </a:solidFill>
                          <a:latin typeface="Arial Narrow"/>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r>
              <a:tr h="626198">
                <a:tc>
                  <a:txBody>
                    <a:bodyPr/>
                    <a:lstStyle/>
                    <a:p>
                      <a:pPr marL="115888" indent="0"/>
                      <a:r>
                        <a:rPr lang="en-US" sz="1200" b="0" i="0" u="none" strike="noStrike" kern="1200" dirty="0" smtClean="0">
                          <a:solidFill>
                            <a:srgbClr val="003366"/>
                          </a:solidFill>
                          <a:latin typeface="+mn-lt"/>
                          <a:ea typeface="+mn-ea"/>
                          <a:cs typeface="+mn-cs"/>
                        </a:rPr>
                        <a:t>Effective Electricity Output Without Regard to Financial Operations, mn kWh</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rtl="0" fontAlgn="ctr"/>
                      <a:r>
                        <a:rPr lang="en-US" sz="1200" b="0" i="0" u="none" strike="noStrike" dirty="0" smtClean="0">
                          <a:solidFill>
                            <a:srgbClr val="003366"/>
                          </a:solidFill>
                          <a:latin typeface="Arial Narrow"/>
                        </a:rPr>
                        <a:t>22</a:t>
                      </a:r>
                      <a:r>
                        <a:rPr lang="ru-RU" sz="1200" b="0" i="0" u="none" strike="noStrike" dirty="0" smtClean="0">
                          <a:solidFill>
                            <a:srgbClr val="003366"/>
                          </a:solidFill>
                          <a:latin typeface="Arial Narrow"/>
                        </a:rPr>
                        <a:t>,</a:t>
                      </a:r>
                      <a:r>
                        <a:rPr lang="en-US" sz="1200" b="0" i="0" u="none" strike="noStrike" dirty="0" smtClean="0">
                          <a:solidFill>
                            <a:srgbClr val="003366"/>
                          </a:solidFill>
                          <a:latin typeface="Arial Narrow"/>
                        </a:rPr>
                        <a:t>080</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rtl="0" fontAlgn="ctr"/>
                      <a:r>
                        <a:rPr lang="en-US" sz="1200" b="0" i="0" u="none" strike="noStrike" dirty="0" smtClean="0">
                          <a:solidFill>
                            <a:srgbClr val="003366"/>
                          </a:solidFill>
                          <a:latin typeface="Arial Narrow"/>
                        </a:rPr>
                        <a:t>19</a:t>
                      </a:r>
                      <a:r>
                        <a:rPr lang="ru-RU" sz="1200" b="0" i="0" u="none" strike="noStrike" dirty="0" smtClean="0">
                          <a:solidFill>
                            <a:srgbClr val="003366"/>
                          </a:solidFill>
                          <a:latin typeface="Arial Narrow"/>
                        </a:rPr>
                        <a:t>,</a:t>
                      </a:r>
                      <a:r>
                        <a:rPr lang="en-US" sz="1200" b="0" i="0" u="none" strike="noStrike" dirty="0" smtClean="0">
                          <a:solidFill>
                            <a:srgbClr val="003366"/>
                          </a:solidFill>
                          <a:latin typeface="Arial Narrow"/>
                        </a:rPr>
                        <a:t>246</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rtl="0" fontAlgn="ctr"/>
                      <a:r>
                        <a:rPr lang="ru-RU" sz="1200" b="0" i="0" u="none" strike="noStrike" dirty="0">
                          <a:solidFill>
                            <a:srgbClr val="003366"/>
                          </a:solidFill>
                          <a:latin typeface="Arial Narrow"/>
                        </a:rPr>
                        <a:t>-</a:t>
                      </a:r>
                      <a:r>
                        <a:rPr lang="ru-RU" sz="1200" b="0" i="0" u="none" strike="noStrike" dirty="0" smtClean="0">
                          <a:solidFill>
                            <a:srgbClr val="003366"/>
                          </a:solidFill>
                          <a:latin typeface="Arial Narrow"/>
                        </a:rPr>
                        <a:t>12.</a:t>
                      </a:r>
                      <a:r>
                        <a:rPr lang="en-US" sz="1200" b="0" i="0" u="none" strike="noStrike" dirty="0" smtClean="0">
                          <a:solidFill>
                            <a:srgbClr val="003366"/>
                          </a:solidFill>
                          <a:latin typeface="Arial Narrow"/>
                        </a:rPr>
                        <a:t>8</a:t>
                      </a:r>
                      <a:r>
                        <a:rPr lang="ru-RU" sz="1200" b="0" i="0" u="none" strike="noStrike" dirty="0" smtClean="0">
                          <a:solidFill>
                            <a:srgbClr val="003366"/>
                          </a:solidFill>
                          <a:latin typeface="Arial Narrow"/>
                        </a:rPr>
                        <a:t>%</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589598">
                <a:tc>
                  <a:txBody>
                    <a:bodyPr/>
                    <a:lstStyle/>
                    <a:p>
                      <a:pPr marL="10800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kern="1200" dirty="0" smtClean="0">
                          <a:solidFill>
                            <a:srgbClr val="003366"/>
                          </a:solidFill>
                          <a:latin typeface="+mn-lt"/>
                          <a:ea typeface="+mn-ea"/>
                          <a:cs typeface="+mn-cs"/>
                        </a:rPr>
                        <a:t>Heat Output, thousand </a:t>
                      </a:r>
                      <a:r>
                        <a:rPr lang="en-US" sz="1200" b="0" i="0" u="none" strike="noStrike" kern="1200" dirty="0" err="1" smtClean="0">
                          <a:solidFill>
                            <a:srgbClr val="003366"/>
                          </a:solidFill>
                          <a:latin typeface="+mn-lt"/>
                          <a:ea typeface="+mn-ea"/>
                          <a:cs typeface="+mn-cs"/>
                        </a:rPr>
                        <a:t>Gcal</a:t>
                      </a:r>
                      <a:endParaRPr lang="ru-RU" sz="1200" b="0" i="0" u="none" strike="noStrike" kern="1200" dirty="0">
                        <a:solidFill>
                          <a:srgbClr val="003366"/>
                        </a:solidFill>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rtl="0" fontAlgn="ctr"/>
                      <a:r>
                        <a:rPr lang="ru-RU" sz="1200" b="0" i="0" u="none" strike="noStrike" dirty="0" smtClean="0">
                          <a:solidFill>
                            <a:srgbClr val="003366"/>
                          </a:solidFill>
                          <a:latin typeface="Arial Narrow"/>
                        </a:rPr>
                        <a:t>2</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378</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rtl="0" fontAlgn="ctr"/>
                      <a:r>
                        <a:rPr lang="ru-RU" sz="1200" b="0" i="0" u="none" strike="noStrike" dirty="0" smtClean="0">
                          <a:solidFill>
                            <a:srgbClr val="003366"/>
                          </a:solidFill>
                          <a:latin typeface="Arial Narrow"/>
                        </a:rPr>
                        <a:t>2</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480</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rtl="0" fontAlgn="ctr"/>
                      <a:r>
                        <a:rPr lang="ru-RU" sz="1200" b="0" i="0" u="none" strike="noStrike" dirty="0" smtClean="0">
                          <a:solidFill>
                            <a:srgbClr val="003366"/>
                          </a:solidFill>
                          <a:latin typeface="Arial Narrow"/>
                        </a:rPr>
                        <a:t>+4</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3</a:t>
                      </a:r>
                      <a:r>
                        <a:rPr lang="ru-RU" sz="1200" b="0" i="0" u="none" strike="noStrike" dirty="0">
                          <a:solidFill>
                            <a:srgbClr val="003366"/>
                          </a:solidFill>
                          <a:latin typeface="Arial Narrow"/>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r>
              <a:tr h="589598">
                <a:tc>
                  <a:txBody>
                    <a:bodyPr/>
                    <a:lstStyle/>
                    <a:p>
                      <a:pPr marL="115888" indent="0"/>
                      <a:r>
                        <a:rPr lang="en-US" sz="1200" b="0" i="0" u="none" strike="noStrike" kern="1200" dirty="0" smtClean="0">
                          <a:solidFill>
                            <a:srgbClr val="003366"/>
                          </a:solidFill>
                          <a:latin typeface="+mn-lt"/>
                          <a:ea typeface="+mn-ea"/>
                          <a:cs typeface="+mn-cs"/>
                        </a:rPr>
                        <a:t>Fuel Rate on Electricity, g/kWh</a:t>
                      </a:r>
                      <a:endParaRPr lang="en-US" sz="1200" kern="1200" baseline="0" dirty="0" smtClean="0">
                        <a:solidFill>
                          <a:schemeClr val="tx1"/>
                        </a:solidFill>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rtl="0" fontAlgn="ctr"/>
                      <a:r>
                        <a:rPr lang="ru-RU" sz="1200" b="0" i="0" u="none" strike="noStrike" dirty="0" smtClean="0">
                          <a:solidFill>
                            <a:srgbClr val="003366"/>
                          </a:solidFill>
                          <a:latin typeface="Arial Narrow"/>
                        </a:rPr>
                        <a:t>350</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6</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rtl="0" fontAlgn="ctr"/>
                      <a:r>
                        <a:rPr lang="ru-RU" sz="1200" b="0" i="0" u="none" strike="noStrike" dirty="0" smtClean="0">
                          <a:solidFill>
                            <a:srgbClr val="003366"/>
                          </a:solidFill>
                          <a:latin typeface="Arial Narrow"/>
                        </a:rPr>
                        <a:t>346</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6</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rtl="0" fontAlgn="ctr"/>
                      <a:r>
                        <a:rPr lang="ru-RU" sz="1200" b="0" i="0" u="none" strike="noStrike" dirty="0">
                          <a:solidFill>
                            <a:srgbClr val="003366"/>
                          </a:solidFill>
                          <a:latin typeface="Arial Narrow"/>
                        </a:rPr>
                        <a:t>-</a:t>
                      </a:r>
                      <a:r>
                        <a:rPr lang="ru-RU" sz="1200" b="0" i="0" u="none" strike="noStrike" dirty="0" smtClean="0">
                          <a:solidFill>
                            <a:srgbClr val="003366"/>
                          </a:solidFill>
                          <a:latin typeface="Arial Narrow"/>
                        </a:rPr>
                        <a:t>1</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1</a:t>
                      </a:r>
                      <a:r>
                        <a:rPr lang="ru-RU" sz="1200" b="0" i="0" u="none" strike="noStrike" dirty="0">
                          <a:solidFill>
                            <a:srgbClr val="003366"/>
                          </a:solidFill>
                          <a:latin typeface="Arial Narrow"/>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589598">
                <a:tc>
                  <a:txBody>
                    <a:bodyPr/>
                    <a:lstStyle/>
                    <a:p>
                      <a:pPr marL="115888" indent="0"/>
                      <a:r>
                        <a:rPr lang="en-US" sz="1200" b="0" i="0" u="none" strike="noStrike" kern="1200" dirty="0" smtClean="0">
                          <a:solidFill>
                            <a:srgbClr val="003366"/>
                          </a:solidFill>
                          <a:latin typeface="+mn-lt"/>
                          <a:ea typeface="+mn-ea"/>
                          <a:cs typeface="+mn-cs"/>
                        </a:rPr>
                        <a:t>Fuel Rate on Heat, kg/</a:t>
                      </a:r>
                      <a:r>
                        <a:rPr lang="en-US" sz="1200" b="0" i="0" u="none" strike="noStrike" kern="1200" dirty="0" err="1" smtClean="0">
                          <a:solidFill>
                            <a:srgbClr val="003366"/>
                          </a:solidFill>
                          <a:latin typeface="+mn-lt"/>
                          <a:ea typeface="+mn-ea"/>
                          <a:cs typeface="+mn-cs"/>
                        </a:rPr>
                        <a:t>Gcal</a:t>
                      </a:r>
                      <a:endParaRPr lang="en-US" sz="1200" b="0" i="0" u="none" strike="noStrike" kern="1200" dirty="0" smtClean="0">
                        <a:solidFill>
                          <a:srgbClr val="003366"/>
                        </a:solidFill>
                        <a:latin typeface="+mn-lt"/>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rtl="0" fontAlgn="ctr"/>
                      <a:r>
                        <a:rPr lang="ru-RU" sz="1200" b="0" i="0" u="none" strike="noStrike" dirty="0" smtClean="0">
                          <a:solidFill>
                            <a:srgbClr val="003366"/>
                          </a:solidFill>
                          <a:latin typeface="Arial Narrow"/>
                        </a:rPr>
                        <a:t>151</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6</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rtl="0" fontAlgn="ctr"/>
                      <a:r>
                        <a:rPr lang="ru-RU" sz="1200" b="0" i="0" u="none" strike="noStrike" dirty="0" smtClean="0">
                          <a:solidFill>
                            <a:srgbClr val="003366"/>
                          </a:solidFill>
                          <a:latin typeface="Arial Narrow"/>
                        </a:rPr>
                        <a:t>151</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3</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rtl="0" fontAlgn="ctr"/>
                      <a:r>
                        <a:rPr lang="ru-RU" sz="1200" b="0" i="0" u="none" strike="noStrike" dirty="0">
                          <a:solidFill>
                            <a:srgbClr val="003366"/>
                          </a:solidFill>
                          <a:latin typeface="Arial Narrow"/>
                        </a:rPr>
                        <a:t>-</a:t>
                      </a:r>
                      <a:r>
                        <a:rPr lang="ru-RU" sz="1200" b="0" i="0" u="none" strike="noStrike" dirty="0" smtClean="0">
                          <a:solidFill>
                            <a:srgbClr val="003366"/>
                          </a:solidFill>
                          <a:latin typeface="Arial Narrow"/>
                        </a:rPr>
                        <a:t>0</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2</a:t>
                      </a:r>
                      <a:r>
                        <a:rPr lang="ru-RU" sz="1200" b="0" i="0" u="none" strike="noStrike" dirty="0">
                          <a:solidFill>
                            <a:srgbClr val="003366"/>
                          </a:solidFill>
                          <a:latin typeface="Arial Narrow"/>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r>
              <a:tr h="589598">
                <a:tc>
                  <a:txBody>
                    <a:bodyPr/>
                    <a:lstStyle/>
                    <a:p>
                      <a:pPr marL="115888" indent="0"/>
                      <a:r>
                        <a:rPr lang="en-US" sz="1200" b="0" i="0" u="none" strike="noStrike" kern="1200" dirty="0" smtClean="0">
                          <a:solidFill>
                            <a:srgbClr val="003366"/>
                          </a:solidFill>
                          <a:latin typeface="+mn-lt"/>
                          <a:ea typeface="+mn-ea"/>
                          <a:cs typeface="+mn-cs"/>
                        </a:rPr>
                        <a:t>Installed Capacity Utilization Factor,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rtl="0" fontAlgn="ctr"/>
                      <a:r>
                        <a:rPr lang="ru-RU" sz="1200" b="0" i="0" u="none" strike="noStrike" dirty="0" smtClean="0">
                          <a:solidFill>
                            <a:srgbClr val="003366"/>
                          </a:solidFill>
                          <a:latin typeface="Arial Narrow"/>
                        </a:rPr>
                        <a:t>54</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0</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rtl="0" fontAlgn="ctr"/>
                      <a:r>
                        <a:rPr lang="ru-RU" sz="1200" b="0" i="0" u="none" strike="noStrike" dirty="0" smtClean="0">
                          <a:solidFill>
                            <a:srgbClr val="003366"/>
                          </a:solidFill>
                          <a:latin typeface="Arial Narrow"/>
                        </a:rPr>
                        <a:t>47</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6</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rtl="0" fontAlgn="ctr"/>
                      <a:r>
                        <a:rPr lang="ru-RU" sz="1200" b="0" i="0" u="none" strike="noStrike" dirty="0">
                          <a:solidFill>
                            <a:srgbClr val="003366"/>
                          </a:solidFill>
                          <a:latin typeface="Arial Narrow"/>
                        </a:rPr>
                        <a:t>-</a:t>
                      </a:r>
                      <a:r>
                        <a:rPr lang="ru-RU" sz="1200" b="0" i="0" u="none" strike="noStrike" dirty="0" smtClean="0">
                          <a:solidFill>
                            <a:srgbClr val="003366"/>
                          </a:solidFill>
                          <a:latin typeface="Arial Narrow"/>
                        </a:rPr>
                        <a:t>6</a:t>
                      </a:r>
                      <a:r>
                        <a:rPr lang="en-US" sz="1200" b="0" i="0" u="none" strike="noStrike" dirty="0" smtClean="0">
                          <a:solidFill>
                            <a:srgbClr val="003366"/>
                          </a:solidFill>
                          <a:latin typeface="Arial Narrow"/>
                        </a:rPr>
                        <a:t>.</a:t>
                      </a:r>
                      <a:r>
                        <a:rPr lang="ru-RU" sz="1200" b="0" i="0" u="none" strike="noStrike" dirty="0" smtClean="0">
                          <a:solidFill>
                            <a:srgbClr val="003366"/>
                          </a:solidFill>
                          <a:latin typeface="Arial Narrow"/>
                        </a:rPr>
                        <a:t>4 </a:t>
                      </a:r>
                      <a:r>
                        <a:rPr lang="en-US" sz="1200" b="0" i="0" u="none" strike="noStrike" dirty="0" smtClean="0">
                          <a:solidFill>
                            <a:srgbClr val="003366"/>
                          </a:solidFill>
                          <a:latin typeface="Arial Narrow"/>
                        </a:rPr>
                        <a:t>p</a:t>
                      </a:r>
                      <a:r>
                        <a:rPr lang="ru-RU" sz="1200" b="0" i="0" u="none" strike="noStrike" dirty="0" smtClean="0">
                          <a:solidFill>
                            <a:srgbClr val="003366"/>
                          </a:solidFill>
                          <a:latin typeface="Arial Narrow"/>
                        </a:rPr>
                        <a:t>.</a:t>
                      </a:r>
                      <a:r>
                        <a:rPr lang="en-US" sz="1200" b="0" i="0" u="none" strike="noStrike" dirty="0" smtClean="0">
                          <a:solidFill>
                            <a:srgbClr val="003366"/>
                          </a:solidFill>
                          <a:latin typeface="Arial Narrow"/>
                        </a:rPr>
                        <a:t>p</a:t>
                      </a:r>
                      <a:r>
                        <a:rPr lang="ru-RU" sz="1200" b="0" i="0" u="none" strike="noStrike" dirty="0" smtClean="0">
                          <a:solidFill>
                            <a:srgbClr val="003366"/>
                          </a:solidFill>
                          <a:latin typeface="Arial Narrow"/>
                        </a:rPr>
                        <a:t>.</a:t>
                      </a:r>
                      <a:endParaRPr lang="ru-RU" sz="1200" b="0" i="0" u="none" strike="noStrike" dirty="0">
                        <a:solidFill>
                          <a:srgbClr val="003366"/>
                        </a:solidFill>
                        <a:latin typeface="Arial Narrow"/>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64" name="Picture 15"/>
          <p:cNvPicPr>
            <a:picLocks noChangeAspect="1" noChangeArrowheads="1"/>
          </p:cNvPicPr>
          <p:nvPr/>
        </p:nvPicPr>
        <p:blipFill>
          <a:blip r:embed="rId5" cstate="print"/>
          <a:srcRect/>
          <a:stretch>
            <a:fillRect/>
          </a:stretch>
        </p:blipFill>
        <p:spPr bwMode="auto">
          <a:xfrm>
            <a:off x="4521200" y="1801041"/>
            <a:ext cx="2219325" cy="1647825"/>
          </a:xfrm>
          <a:prstGeom prst="rect">
            <a:avLst/>
          </a:prstGeom>
          <a:noFill/>
          <a:ln w="9525">
            <a:noFill/>
            <a:miter lim="800000"/>
            <a:headEnd/>
            <a:tailEnd/>
          </a:ln>
        </p:spPr>
      </p:pic>
      <p:sp>
        <p:nvSpPr>
          <p:cNvPr id="35842" name="Rectangle 66"/>
          <p:cNvSpPr>
            <a:spLocks noGrp="1" noChangeArrowheads="1"/>
          </p:cNvSpPr>
          <p:nvPr>
            <p:ph type="title"/>
          </p:nvPr>
        </p:nvSpPr>
        <p:spPr>
          <a:xfrm>
            <a:off x="2225675" y="304800"/>
            <a:ext cx="6764338" cy="733425"/>
          </a:xfrm>
        </p:spPr>
        <p:txBody>
          <a:bodyPr/>
          <a:lstStyle/>
          <a:p>
            <a:r>
              <a:rPr lang="en-US" smtClean="0"/>
              <a:t>OGK-2: Revenue</a:t>
            </a:r>
            <a:endParaRPr lang="ru-RU" smtClean="0"/>
          </a:p>
        </p:txBody>
      </p:sp>
      <p:graphicFrame>
        <p:nvGraphicFramePr>
          <p:cNvPr id="22" name="Диаграмма 21"/>
          <p:cNvGraphicFramePr/>
          <p:nvPr/>
        </p:nvGraphicFramePr>
        <p:xfrm>
          <a:off x="-176213" y="-176213"/>
          <a:ext cx="0" cy="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3" name="Диаграмма 22"/>
          <p:cNvGraphicFramePr/>
          <p:nvPr/>
        </p:nvGraphicFramePr>
        <p:xfrm>
          <a:off x="-176213" y="-176213"/>
          <a:ext cx="0" cy="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Диаграмма 9"/>
          <p:cNvGraphicFramePr/>
          <p:nvPr/>
        </p:nvGraphicFramePr>
        <p:xfrm>
          <a:off x="0" y="0"/>
          <a:ext cx="0" cy="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2" name="Диаграмма 11"/>
          <p:cNvGraphicFramePr/>
          <p:nvPr/>
        </p:nvGraphicFramePr>
        <p:xfrm>
          <a:off x="-176213" y="-176213"/>
          <a:ext cx="0" cy="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3" name="Диаграмма 12"/>
          <p:cNvGraphicFramePr/>
          <p:nvPr/>
        </p:nvGraphicFramePr>
        <p:xfrm>
          <a:off x="-176213" y="-176213"/>
          <a:ext cx="0" cy="0"/>
        </p:xfrm>
        <a:graphic>
          <a:graphicData uri="http://schemas.openxmlformats.org/drawingml/2006/chart">
            <c:chart xmlns:c="http://schemas.openxmlformats.org/drawingml/2006/chart" xmlns:r="http://schemas.openxmlformats.org/officeDocument/2006/relationships" r:id="rId10"/>
          </a:graphicData>
        </a:graphic>
      </p:graphicFrame>
      <p:sp>
        <p:nvSpPr>
          <p:cNvPr id="15" name="MASTER_ITEMObjectTitle1"/>
          <p:cNvSpPr>
            <a:spLocks noChangeArrowheads="1"/>
          </p:cNvSpPr>
          <p:nvPr>
            <p:custDataLst>
              <p:tags r:id="rId1"/>
            </p:custDataLst>
          </p:nvPr>
        </p:nvSpPr>
        <p:spPr bwMode="auto">
          <a:xfrm>
            <a:off x="247007" y="1119188"/>
            <a:ext cx="4178300" cy="246062"/>
          </a:xfrm>
          <a:prstGeom prst="rect">
            <a:avLst/>
          </a:prstGeom>
          <a:noFill/>
          <a:ln w="9525" algn="ctr">
            <a:noFill/>
            <a:miter lim="800000"/>
            <a:headEnd/>
            <a:tailEnd/>
          </a:ln>
        </p:spPr>
        <p:txBody>
          <a:bodyPr lIns="0" tIns="0" rIns="0" bIns="0">
            <a:spAutoFit/>
          </a:bodyPr>
          <a:lstStyle/>
          <a:p>
            <a:pPr>
              <a:spcBef>
                <a:spcPct val="50000"/>
              </a:spcBef>
              <a:defRPr/>
            </a:pPr>
            <a:r>
              <a:rPr lang="en-US" sz="1600" b="1" dirty="0">
                <a:solidFill>
                  <a:srgbClr val="003366"/>
                </a:solidFill>
                <a:latin typeface="+mn-lt"/>
              </a:rPr>
              <a:t>Revenue Structure, </a:t>
            </a:r>
            <a:r>
              <a:rPr lang="en-US" sz="1600" b="1" dirty="0" err="1">
                <a:solidFill>
                  <a:srgbClr val="003366"/>
                </a:solidFill>
                <a:latin typeface="+mn-lt"/>
              </a:rPr>
              <a:t>mn</a:t>
            </a:r>
            <a:r>
              <a:rPr lang="en-US" sz="1600" b="1" dirty="0">
                <a:solidFill>
                  <a:srgbClr val="003366"/>
                </a:solidFill>
                <a:latin typeface="+mn-lt"/>
              </a:rPr>
              <a:t> RUR</a:t>
            </a:r>
          </a:p>
        </p:txBody>
      </p:sp>
      <p:sp>
        <p:nvSpPr>
          <p:cNvPr id="35849" name="MASTER_ITEMObjectTitle1"/>
          <p:cNvSpPr>
            <a:spLocks noChangeArrowheads="1"/>
          </p:cNvSpPr>
          <p:nvPr/>
        </p:nvSpPr>
        <p:spPr bwMode="auto">
          <a:xfrm>
            <a:off x="4409038" y="1119188"/>
            <a:ext cx="2199993" cy="430887"/>
          </a:xfrm>
          <a:prstGeom prst="rect">
            <a:avLst/>
          </a:prstGeom>
          <a:noFill/>
          <a:ln w="9525" algn="ctr">
            <a:noFill/>
            <a:miter lim="800000"/>
            <a:headEnd/>
            <a:tailEnd/>
          </a:ln>
        </p:spPr>
        <p:txBody>
          <a:bodyPr wrap="square" lIns="0" tIns="0" rIns="0" bIns="0">
            <a:spAutoFit/>
          </a:bodyPr>
          <a:lstStyle/>
          <a:p>
            <a:pPr algn="ctr">
              <a:spcBef>
                <a:spcPts val="0"/>
              </a:spcBef>
              <a:defRPr/>
            </a:pPr>
            <a:r>
              <a:rPr lang="en-US" sz="1400" b="1" dirty="0" smtClean="0">
                <a:solidFill>
                  <a:srgbClr val="003366"/>
                </a:solidFill>
                <a:latin typeface="+mn-lt"/>
              </a:rPr>
              <a:t>Structure</a:t>
            </a:r>
            <a:r>
              <a:rPr lang="ru-RU" sz="1400" b="1" dirty="0" smtClean="0">
                <a:solidFill>
                  <a:srgbClr val="003366"/>
                </a:solidFill>
                <a:latin typeface="+mn-lt"/>
              </a:rPr>
              <a:t> </a:t>
            </a:r>
            <a:r>
              <a:rPr lang="en-US" sz="1400" b="1" dirty="0" smtClean="0">
                <a:solidFill>
                  <a:srgbClr val="003366"/>
                </a:solidFill>
                <a:latin typeface="+mn-lt"/>
              </a:rPr>
              <a:t>of </a:t>
            </a:r>
            <a:r>
              <a:rPr lang="en-US" sz="1400" b="1" dirty="0" smtClean="0">
                <a:solidFill>
                  <a:srgbClr val="003366"/>
                </a:solidFill>
                <a:latin typeface="+mn-lt"/>
              </a:rPr>
              <a:t>Electricity </a:t>
            </a:r>
            <a:r>
              <a:rPr lang="en-US" sz="1400" b="1" dirty="0" smtClean="0">
                <a:solidFill>
                  <a:srgbClr val="003366"/>
                </a:solidFill>
                <a:latin typeface="+mn-lt"/>
              </a:rPr>
              <a:t>Sales Volume at OREM</a:t>
            </a:r>
            <a:r>
              <a:rPr lang="en-US" sz="1400" b="1" baseline="30000" dirty="0" smtClean="0">
                <a:solidFill>
                  <a:srgbClr val="003366"/>
                </a:solidFill>
              </a:rPr>
              <a:t>1</a:t>
            </a:r>
            <a:r>
              <a:rPr lang="en-US" sz="1400" b="1" dirty="0" smtClean="0">
                <a:solidFill>
                  <a:srgbClr val="003366"/>
                </a:solidFill>
                <a:latin typeface="+mn-lt"/>
              </a:rPr>
              <a:t> </a:t>
            </a:r>
            <a:r>
              <a:rPr lang="en-US" sz="1400" b="1" dirty="0" smtClean="0">
                <a:solidFill>
                  <a:srgbClr val="003366"/>
                </a:solidFill>
              </a:rPr>
              <a:t>for </a:t>
            </a:r>
            <a:r>
              <a:rPr lang="en-US" sz="1400" b="1" dirty="0" smtClean="0">
                <a:solidFill>
                  <a:srgbClr val="003366"/>
                </a:solidFill>
              </a:rPr>
              <a:t>3M </a:t>
            </a:r>
            <a:r>
              <a:rPr lang="en-US" sz="1400" b="1" dirty="0" smtClean="0">
                <a:solidFill>
                  <a:srgbClr val="003366"/>
                </a:solidFill>
              </a:rPr>
              <a:t>2013</a:t>
            </a:r>
            <a:r>
              <a:rPr lang="en-US" sz="1400" b="1" baseline="30000" dirty="0" smtClean="0">
                <a:solidFill>
                  <a:srgbClr val="003366"/>
                </a:solidFill>
              </a:rPr>
              <a:t>2</a:t>
            </a:r>
            <a:endParaRPr lang="en-US" sz="1400" b="1" dirty="0">
              <a:solidFill>
                <a:srgbClr val="003366"/>
              </a:solidFill>
              <a:latin typeface="+mn-lt"/>
            </a:endParaRPr>
          </a:p>
        </p:txBody>
      </p:sp>
      <p:sp>
        <p:nvSpPr>
          <p:cNvPr id="35850" name="TextBox 7"/>
          <p:cNvSpPr txBox="1">
            <a:spLocks noChangeArrowheads="1"/>
          </p:cNvSpPr>
          <p:nvPr/>
        </p:nvSpPr>
        <p:spPr bwMode="auto">
          <a:xfrm>
            <a:off x="4679950" y="5779402"/>
            <a:ext cx="2984500" cy="600164"/>
          </a:xfrm>
          <a:prstGeom prst="rect">
            <a:avLst/>
          </a:prstGeom>
          <a:noFill/>
          <a:ln w="9525">
            <a:noFill/>
            <a:miter lim="800000"/>
            <a:headEnd/>
            <a:tailEnd/>
          </a:ln>
        </p:spPr>
        <p:txBody>
          <a:bodyPr>
            <a:spAutoFit/>
          </a:bodyPr>
          <a:lstStyle/>
          <a:p>
            <a:pPr marL="228600" indent="-228600">
              <a:lnSpc>
                <a:spcPct val="150000"/>
              </a:lnSpc>
              <a:buFontTx/>
              <a:buAutoNum type="arabicPeriod"/>
            </a:pPr>
            <a:r>
              <a:rPr lang="en-US" sz="1100" dirty="0" smtClean="0">
                <a:solidFill>
                  <a:srgbClr val="003366"/>
                </a:solidFill>
              </a:rPr>
              <a:t>Wholesale market </a:t>
            </a:r>
            <a:r>
              <a:rPr lang="en-US" sz="1100" dirty="0" smtClean="0">
                <a:solidFill>
                  <a:srgbClr val="003366"/>
                </a:solidFill>
              </a:rPr>
              <a:t>of electricity and capacity</a:t>
            </a:r>
          </a:p>
          <a:p>
            <a:pPr marL="228600" indent="-228600">
              <a:lnSpc>
                <a:spcPct val="150000"/>
              </a:lnSpc>
              <a:buAutoNum type="arabicPeriod"/>
            </a:pPr>
            <a:r>
              <a:rPr lang="en-US" sz="1100" dirty="0" smtClean="0">
                <a:solidFill>
                  <a:srgbClr val="003366"/>
                </a:solidFill>
              </a:rPr>
              <a:t>Management </a:t>
            </a:r>
            <a:r>
              <a:rPr lang="en-US" sz="1100" dirty="0">
                <a:solidFill>
                  <a:srgbClr val="003366"/>
                </a:solidFill>
              </a:rPr>
              <a:t>report </a:t>
            </a:r>
            <a:r>
              <a:rPr lang="en-US" sz="1100" dirty="0" smtClean="0">
                <a:solidFill>
                  <a:srgbClr val="003366"/>
                </a:solidFill>
              </a:rPr>
              <a:t>data</a:t>
            </a:r>
          </a:p>
        </p:txBody>
      </p:sp>
      <p:sp>
        <p:nvSpPr>
          <p:cNvPr id="18" name="MASTER_ITEMObjectTitle1"/>
          <p:cNvSpPr>
            <a:spLocks noChangeArrowheads="1"/>
          </p:cNvSpPr>
          <p:nvPr>
            <p:custDataLst>
              <p:tags r:id="rId2"/>
            </p:custDataLst>
          </p:nvPr>
        </p:nvSpPr>
        <p:spPr bwMode="auto">
          <a:xfrm>
            <a:off x="6781048" y="1119188"/>
            <a:ext cx="2299109" cy="430887"/>
          </a:xfrm>
          <a:prstGeom prst="rect">
            <a:avLst/>
          </a:prstGeom>
          <a:noFill/>
          <a:ln w="9525" algn="ctr">
            <a:noFill/>
            <a:miter lim="800000"/>
            <a:headEnd/>
            <a:tailEnd/>
          </a:ln>
        </p:spPr>
        <p:txBody>
          <a:bodyPr wrap="square" lIns="0" tIns="0" rIns="0" bIns="0">
            <a:spAutoFit/>
          </a:bodyPr>
          <a:lstStyle/>
          <a:p>
            <a:pPr algn="ctr">
              <a:spcBef>
                <a:spcPct val="50000"/>
              </a:spcBef>
              <a:defRPr/>
            </a:pPr>
            <a:r>
              <a:rPr lang="en-US" sz="1400" b="1" dirty="0">
                <a:solidFill>
                  <a:srgbClr val="003366"/>
                </a:solidFill>
                <a:latin typeface="+mn-lt"/>
              </a:rPr>
              <a:t>Electricity and Capacity </a:t>
            </a:r>
            <a:r>
              <a:rPr lang="en-US" sz="1400" b="1" dirty="0" smtClean="0">
                <a:solidFill>
                  <a:srgbClr val="003366"/>
                </a:solidFill>
              </a:rPr>
              <a:t>OREM </a:t>
            </a:r>
            <a:r>
              <a:rPr lang="en-US" sz="1400" b="1" dirty="0" smtClean="0">
                <a:solidFill>
                  <a:srgbClr val="003366"/>
                </a:solidFill>
                <a:latin typeface="+mn-lt"/>
              </a:rPr>
              <a:t>Revenue </a:t>
            </a:r>
            <a:r>
              <a:rPr lang="en-US" sz="1400" b="1" dirty="0">
                <a:solidFill>
                  <a:srgbClr val="003366"/>
                </a:solidFill>
                <a:latin typeface="+mn-lt"/>
              </a:rPr>
              <a:t>Structure </a:t>
            </a:r>
            <a:r>
              <a:rPr lang="en-US" sz="1400" b="1" dirty="0" smtClean="0">
                <a:solidFill>
                  <a:srgbClr val="003366"/>
                </a:solidFill>
                <a:latin typeface="+mn-lt"/>
              </a:rPr>
              <a:t>for </a:t>
            </a:r>
            <a:r>
              <a:rPr lang="en-US" sz="1400" b="1" dirty="0" smtClean="0">
                <a:solidFill>
                  <a:srgbClr val="003366"/>
                </a:solidFill>
                <a:latin typeface="+mn-lt"/>
              </a:rPr>
              <a:t>3M 2013</a:t>
            </a:r>
            <a:r>
              <a:rPr lang="ru-RU" sz="1400" b="1" baseline="30000" dirty="0" smtClean="0">
                <a:solidFill>
                  <a:srgbClr val="003366"/>
                </a:solidFill>
                <a:latin typeface="+mn-lt"/>
              </a:rPr>
              <a:t>1</a:t>
            </a:r>
            <a:endParaRPr lang="en-US" sz="1400" b="1" baseline="30000" dirty="0">
              <a:solidFill>
                <a:srgbClr val="003366"/>
              </a:solidFill>
              <a:latin typeface="+mn-lt"/>
            </a:endParaRPr>
          </a:p>
        </p:txBody>
      </p:sp>
      <p:graphicFrame>
        <p:nvGraphicFramePr>
          <p:cNvPr id="16" name="Таблица 15"/>
          <p:cNvGraphicFramePr>
            <a:graphicFrameLocks noGrp="1"/>
          </p:cNvGraphicFramePr>
          <p:nvPr/>
        </p:nvGraphicFramePr>
        <p:xfrm>
          <a:off x="4627563" y="3740150"/>
          <a:ext cx="4261104" cy="2050227"/>
        </p:xfrm>
        <a:graphic>
          <a:graphicData uri="http://schemas.openxmlformats.org/drawingml/2006/table">
            <a:tbl>
              <a:tblPr/>
              <a:tblGrid>
                <a:gridCol w="3346344"/>
                <a:gridCol w="914760"/>
              </a:tblGrid>
              <a:tr h="390332">
                <a:tc>
                  <a:txBody>
                    <a:bodyPr/>
                    <a:lstStyle/>
                    <a:p>
                      <a:pPr algn="l" rtl="0" fontAlgn="ctr"/>
                      <a:r>
                        <a:rPr lang="ru-RU" sz="1200" b="1" i="0" u="none" strike="noStrike" dirty="0">
                          <a:solidFill>
                            <a:srgbClr val="FFFFFF"/>
                          </a:solidFill>
                          <a:latin typeface="Arial Narrow"/>
                        </a:rPr>
                        <a:t>        </a:t>
                      </a:r>
                      <a:r>
                        <a:rPr lang="en-US" sz="1200" b="1" i="0" u="none" strike="noStrike" dirty="0" smtClean="0">
                          <a:solidFill>
                            <a:srgbClr val="FFFFFF"/>
                          </a:solidFill>
                          <a:latin typeface="Arial Narrow"/>
                        </a:rPr>
                        <a:t>Parameter</a:t>
                      </a:r>
                      <a:endParaRPr lang="ru-RU" sz="1200" b="1" i="0" u="none" strike="noStrike" dirty="0">
                        <a:solidFill>
                          <a:srgbClr val="FFFFFF"/>
                        </a:solidFill>
                        <a:latin typeface="Arial Narrow"/>
                      </a:endParaRPr>
                    </a:p>
                  </a:txBody>
                  <a:tcPr marL="0" marR="0" marT="0" marB="0" anchor="ctr">
                    <a:lnL>
                      <a:noFill/>
                    </a:lnL>
                    <a:lnR>
                      <a:noFill/>
                    </a:lnR>
                    <a:lnT>
                      <a:noFill/>
                    </a:lnT>
                    <a:lnB>
                      <a:noFill/>
                    </a:lnB>
                    <a:solidFill>
                      <a:srgbClr val="0066CC"/>
                    </a:solidFill>
                  </a:tcPr>
                </a:tc>
                <a:tc>
                  <a:txBody>
                    <a:bodyPr/>
                    <a:lstStyle/>
                    <a:p>
                      <a:pPr algn="ctr" rtl="0" fontAlgn="ctr"/>
                      <a:r>
                        <a:rPr lang="en-US" sz="1200" b="1" i="0" u="none" strike="noStrike" dirty="0" smtClean="0">
                          <a:solidFill>
                            <a:srgbClr val="FFFFFF"/>
                          </a:solidFill>
                          <a:latin typeface="+mn-lt"/>
                        </a:rPr>
                        <a:t>3</a:t>
                      </a:r>
                      <a:r>
                        <a:rPr lang="ru-RU" sz="1200" b="1" i="0" u="none" strike="noStrike" dirty="0" smtClean="0">
                          <a:solidFill>
                            <a:srgbClr val="FFFFFF"/>
                          </a:solidFill>
                          <a:latin typeface="+mn-lt"/>
                        </a:rPr>
                        <a:t>М</a:t>
                      </a:r>
                      <a:r>
                        <a:rPr lang="en-US" sz="1200" b="1" i="0" u="none" strike="noStrike" dirty="0" smtClean="0">
                          <a:solidFill>
                            <a:srgbClr val="FFFFFF"/>
                          </a:solidFill>
                          <a:latin typeface="+mn-lt"/>
                        </a:rPr>
                        <a:t> </a:t>
                      </a:r>
                      <a:r>
                        <a:rPr lang="ru-RU" sz="1200" b="1" i="0" u="none" strike="noStrike" dirty="0" smtClean="0">
                          <a:solidFill>
                            <a:srgbClr val="FFFFFF"/>
                          </a:solidFill>
                          <a:latin typeface="+mn-lt"/>
                        </a:rPr>
                        <a:t>201</a:t>
                      </a:r>
                      <a:r>
                        <a:rPr lang="en-US" sz="1200" b="1" i="0" u="none" strike="noStrike" dirty="0" smtClean="0">
                          <a:solidFill>
                            <a:srgbClr val="FFFFFF"/>
                          </a:solidFill>
                          <a:latin typeface="+mn-lt"/>
                        </a:rPr>
                        <a:t>3</a:t>
                      </a:r>
                      <a:endParaRPr lang="ru-RU" sz="1200" b="1" i="0" u="none" strike="noStrike" dirty="0">
                        <a:solidFill>
                          <a:srgbClr val="FFFFFF"/>
                        </a:solidFill>
                        <a:latin typeface="Arial Narrow"/>
                      </a:endParaRPr>
                    </a:p>
                  </a:txBody>
                  <a:tcPr marL="0" marR="0" marT="0" marB="0" anchor="ctr">
                    <a:lnL>
                      <a:noFill/>
                    </a:lnL>
                    <a:lnR>
                      <a:noFill/>
                    </a:lnR>
                    <a:lnT>
                      <a:noFill/>
                    </a:lnT>
                    <a:lnB>
                      <a:noFill/>
                    </a:lnB>
                    <a:solidFill>
                      <a:srgbClr val="0066CC"/>
                    </a:solidFill>
                  </a:tcPr>
                </a:tc>
              </a:tr>
              <a:tr h="459625">
                <a:tc>
                  <a:txBody>
                    <a:bodyPr/>
                    <a:lstStyle/>
                    <a:p>
                      <a:pPr marL="0" algn="l" defTabSz="914400" rtl="0" eaLnBrk="1" fontAlgn="ctr" latinLnBrk="0" hangingPunct="1"/>
                      <a:r>
                        <a:rPr lang="en-US" sz="1200" b="0" i="0" u="none" strike="noStrike" kern="1200" dirty="0">
                          <a:solidFill>
                            <a:srgbClr val="003366"/>
                          </a:solidFill>
                          <a:latin typeface="Arial Narrow"/>
                          <a:ea typeface="+mn-ea"/>
                          <a:cs typeface="+mn-cs"/>
                        </a:rPr>
                        <a:t>Average Electricity </a:t>
                      </a:r>
                      <a:r>
                        <a:rPr lang="en-US" sz="1200" b="0" i="0" u="none" strike="noStrike" kern="1200" dirty="0" smtClean="0">
                          <a:solidFill>
                            <a:srgbClr val="003366"/>
                          </a:solidFill>
                          <a:latin typeface="Arial Narrow"/>
                          <a:ea typeface="+mn-ea"/>
                          <a:cs typeface="+mn-cs"/>
                        </a:rPr>
                        <a:t>Price at the Free Market, </a:t>
                      </a:r>
                      <a:r>
                        <a:rPr lang="en-US" sz="1200" b="0" i="0" u="none" strike="noStrike" kern="1200" dirty="0">
                          <a:solidFill>
                            <a:srgbClr val="003366"/>
                          </a:solidFill>
                          <a:latin typeface="Arial Narrow"/>
                          <a:ea typeface="+mn-ea"/>
                          <a:cs typeface="+mn-cs"/>
                        </a:rPr>
                        <a:t>RUR/</a:t>
                      </a:r>
                      <a:r>
                        <a:rPr lang="en-US" sz="1200" b="0" i="0" u="none" strike="noStrike" kern="1200" dirty="0" err="1">
                          <a:solidFill>
                            <a:srgbClr val="003366"/>
                          </a:solidFill>
                          <a:latin typeface="Arial Narrow"/>
                          <a:ea typeface="+mn-ea"/>
                          <a:cs typeface="+mn-cs"/>
                        </a:rPr>
                        <a:t>MWh</a:t>
                      </a:r>
                      <a:r>
                        <a:rPr lang="en-US" sz="1200" b="0" i="0" u="none" strike="noStrike" kern="1200" dirty="0">
                          <a:solidFill>
                            <a:srgbClr val="003366"/>
                          </a:solidFill>
                          <a:latin typeface="Arial Narrow"/>
                          <a:ea typeface="+mn-ea"/>
                          <a:cs typeface="+mn-cs"/>
                        </a:rPr>
                        <a:t> </a:t>
                      </a:r>
                    </a:p>
                  </a:txBody>
                  <a:tcPr marL="0" marR="0" marT="0" marB="0" anchor="ctr">
                    <a:lnL>
                      <a:noFill/>
                    </a:lnL>
                    <a:lnR>
                      <a:noFill/>
                    </a:lnR>
                    <a:lnT>
                      <a:noFill/>
                    </a:lnT>
                    <a:lnB>
                      <a:noFill/>
                    </a:lnB>
                    <a:solidFill>
                      <a:schemeClr val="bg1"/>
                    </a:solidFill>
                  </a:tcPr>
                </a:tc>
                <a:tc>
                  <a:txBody>
                    <a:bodyPr/>
                    <a:lstStyle/>
                    <a:p>
                      <a:pPr marL="0" algn="ctr" defTabSz="914400" rtl="0" eaLnBrk="1" fontAlgn="ctr" latinLnBrk="0" hangingPunct="1"/>
                      <a:r>
                        <a:rPr lang="ru-RU" sz="1300" b="0" i="0" u="none" strike="noStrike" kern="1200" dirty="0" smtClean="0">
                          <a:solidFill>
                            <a:srgbClr val="003366"/>
                          </a:solidFill>
                          <a:latin typeface="Arial Narrow"/>
                          <a:ea typeface="+mn-ea"/>
                          <a:cs typeface="+mn-cs"/>
                        </a:rPr>
                        <a:t>947</a:t>
                      </a:r>
                      <a:r>
                        <a:rPr lang="en-US" sz="1300" b="0" i="0" u="none" strike="noStrike" kern="1200" dirty="0" smtClean="0">
                          <a:solidFill>
                            <a:srgbClr val="003366"/>
                          </a:solidFill>
                          <a:latin typeface="Arial Narrow"/>
                          <a:ea typeface="+mn-ea"/>
                          <a:cs typeface="+mn-cs"/>
                        </a:rPr>
                        <a:t>.</a:t>
                      </a:r>
                      <a:r>
                        <a:rPr lang="ru-RU" sz="1300" b="0" i="0" u="none" strike="noStrike" kern="1200" dirty="0" smtClean="0">
                          <a:solidFill>
                            <a:srgbClr val="003366"/>
                          </a:solidFill>
                          <a:latin typeface="Arial Narrow"/>
                          <a:ea typeface="+mn-ea"/>
                          <a:cs typeface="+mn-cs"/>
                        </a:rPr>
                        <a:t>1</a:t>
                      </a:r>
                      <a:endParaRPr lang="ru-RU" sz="1300" b="0" i="0" u="none" strike="noStrike" kern="1200" dirty="0">
                        <a:solidFill>
                          <a:srgbClr val="003366"/>
                        </a:solidFill>
                        <a:latin typeface="Arial Narrow"/>
                        <a:ea typeface="+mn-ea"/>
                        <a:cs typeface="+mn-cs"/>
                      </a:endParaRPr>
                    </a:p>
                  </a:txBody>
                  <a:tcPr marL="9525" marR="9525" marT="9525" marB="0" anchor="ctr">
                    <a:lnL>
                      <a:noFill/>
                    </a:lnL>
                    <a:lnR>
                      <a:noFill/>
                    </a:lnR>
                    <a:lnT>
                      <a:noFill/>
                    </a:lnT>
                    <a:lnB>
                      <a:noFill/>
                    </a:lnB>
                    <a:solidFill>
                      <a:schemeClr val="bg1"/>
                    </a:solidFill>
                  </a:tcPr>
                </a:tc>
              </a:tr>
              <a:tr h="400090">
                <a:tc>
                  <a:txBody>
                    <a:bodyPr/>
                    <a:lstStyle/>
                    <a:p>
                      <a:pPr marL="0" algn="l" defTabSz="914400" rtl="0" eaLnBrk="1" fontAlgn="ctr" latinLnBrk="0" hangingPunct="1"/>
                      <a:r>
                        <a:rPr lang="en-US" sz="1200" b="0" i="0" u="none" strike="noStrike" kern="1200" dirty="0">
                          <a:solidFill>
                            <a:srgbClr val="003366"/>
                          </a:solidFill>
                          <a:latin typeface="Arial Narrow"/>
                          <a:ea typeface="+mn-ea"/>
                          <a:cs typeface="+mn-cs"/>
                        </a:rPr>
                        <a:t>Average Heat Tariff, RUR/</a:t>
                      </a:r>
                      <a:r>
                        <a:rPr lang="en-US" sz="1200" b="0" i="0" u="none" strike="noStrike" kern="1200" dirty="0" err="1">
                          <a:solidFill>
                            <a:srgbClr val="003366"/>
                          </a:solidFill>
                          <a:latin typeface="Arial Narrow"/>
                          <a:ea typeface="+mn-ea"/>
                          <a:cs typeface="+mn-cs"/>
                        </a:rPr>
                        <a:t>Gcal</a:t>
                      </a:r>
                      <a:r>
                        <a:rPr lang="en-US" sz="1200" b="0" i="0" u="none" strike="noStrike" kern="1200" dirty="0">
                          <a:solidFill>
                            <a:srgbClr val="003366"/>
                          </a:solidFill>
                          <a:latin typeface="Arial Narrow"/>
                          <a:ea typeface="+mn-ea"/>
                          <a:cs typeface="+mn-cs"/>
                        </a:rPr>
                        <a:t> </a:t>
                      </a:r>
                    </a:p>
                  </a:txBody>
                  <a:tcPr marL="0" marR="0" marT="0" marB="0" anchor="ctr">
                    <a:lnL>
                      <a:noFill/>
                    </a:lnL>
                    <a:lnR>
                      <a:noFill/>
                    </a:lnR>
                    <a:lnT>
                      <a:noFill/>
                    </a:lnT>
                    <a:lnB>
                      <a:noFill/>
                    </a:lnB>
                    <a:solidFill>
                      <a:schemeClr val="bg1">
                        <a:lumMod val="85000"/>
                      </a:schemeClr>
                    </a:solidFill>
                  </a:tcPr>
                </a:tc>
                <a:tc>
                  <a:txBody>
                    <a:bodyPr/>
                    <a:lstStyle/>
                    <a:p>
                      <a:pPr marL="0" algn="ctr" defTabSz="914400" rtl="0" eaLnBrk="1" fontAlgn="ctr" latinLnBrk="0" hangingPunct="1"/>
                      <a:r>
                        <a:rPr lang="ru-RU" sz="1300" b="0" i="0" u="none" strike="noStrike" kern="1200" dirty="0" smtClean="0">
                          <a:solidFill>
                            <a:srgbClr val="003366"/>
                          </a:solidFill>
                          <a:latin typeface="Arial Narrow"/>
                          <a:ea typeface="+mn-ea"/>
                          <a:cs typeface="+mn-cs"/>
                        </a:rPr>
                        <a:t>587</a:t>
                      </a:r>
                      <a:r>
                        <a:rPr lang="en-US" sz="1300" b="0" i="0" u="none" strike="noStrike" kern="1200" dirty="0" smtClean="0">
                          <a:solidFill>
                            <a:srgbClr val="003366"/>
                          </a:solidFill>
                          <a:latin typeface="Arial Narrow"/>
                          <a:ea typeface="+mn-ea"/>
                          <a:cs typeface="+mn-cs"/>
                        </a:rPr>
                        <a:t>.</a:t>
                      </a:r>
                      <a:r>
                        <a:rPr lang="ru-RU" sz="1300" b="0" i="0" u="none" strike="noStrike" kern="1200" dirty="0" smtClean="0">
                          <a:solidFill>
                            <a:srgbClr val="003366"/>
                          </a:solidFill>
                          <a:latin typeface="Arial Narrow"/>
                          <a:ea typeface="+mn-ea"/>
                          <a:cs typeface="+mn-cs"/>
                        </a:rPr>
                        <a:t>6</a:t>
                      </a:r>
                      <a:endParaRPr lang="ru-RU" sz="1300" b="0" i="0" u="none" strike="noStrike" kern="1200" dirty="0">
                        <a:solidFill>
                          <a:srgbClr val="003366"/>
                        </a:solidFill>
                        <a:latin typeface="Arial Narrow"/>
                        <a:ea typeface="+mn-ea"/>
                        <a:cs typeface="+mn-cs"/>
                      </a:endParaRPr>
                    </a:p>
                  </a:txBody>
                  <a:tcPr marL="9525" marR="9525" marT="9525" marB="0" anchor="ctr">
                    <a:lnL>
                      <a:noFill/>
                    </a:lnL>
                    <a:lnR>
                      <a:noFill/>
                    </a:lnR>
                    <a:lnT>
                      <a:noFill/>
                    </a:lnT>
                    <a:lnB>
                      <a:noFill/>
                    </a:lnB>
                    <a:solidFill>
                      <a:schemeClr val="bg1">
                        <a:lumMod val="85000"/>
                      </a:schemeClr>
                    </a:solidFill>
                  </a:tcPr>
                </a:tc>
              </a:tr>
              <a:tr h="400090">
                <a:tc>
                  <a:txBody>
                    <a:bodyPr/>
                    <a:lstStyle/>
                    <a:p>
                      <a:pPr marL="0" algn="l" defTabSz="914400" rtl="0" eaLnBrk="1" fontAlgn="ctr" latinLnBrk="0" hangingPunct="1"/>
                      <a:r>
                        <a:rPr lang="en-US" sz="1200" b="0" i="0" u="none" strike="noStrike" kern="1200" dirty="0">
                          <a:solidFill>
                            <a:srgbClr val="003366"/>
                          </a:solidFill>
                          <a:latin typeface="Arial Narrow"/>
                          <a:ea typeface="+mn-ea"/>
                          <a:cs typeface="+mn-cs"/>
                        </a:rPr>
                        <a:t>Average price for new capacity, RUR/MW per month</a:t>
                      </a:r>
                    </a:p>
                  </a:txBody>
                  <a:tcPr marL="0" marR="0" marT="0" marB="0" anchor="ctr">
                    <a:lnL>
                      <a:noFill/>
                    </a:lnL>
                    <a:lnR>
                      <a:noFill/>
                    </a:lnR>
                    <a:lnT>
                      <a:noFill/>
                    </a:lnT>
                    <a:lnB>
                      <a:noFill/>
                    </a:lnB>
                    <a:solidFill>
                      <a:schemeClr val="bg1"/>
                    </a:solidFill>
                  </a:tcPr>
                </a:tc>
                <a:tc>
                  <a:txBody>
                    <a:bodyPr/>
                    <a:lstStyle/>
                    <a:p>
                      <a:pPr marL="0" algn="ctr" defTabSz="914400" rtl="0" eaLnBrk="1" fontAlgn="ctr" latinLnBrk="0" hangingPunct="1"/>
                      <a:r>
                        <a:rPr lang="ru-RU" sz="1300" b="0" i="0" u="none" strike="noStrike" kern="1200" dirty="0" smtClean="0">
                          <a:solidFill>
                            <a:srgbClr val="003366"/>
                          </a:solidFill>
                          <a:latin typeface="Arial Narrow"/>
                          <a:ea typeface="+mn-ea"/>
                          <a:cs typeface="+mn-cs"/>
                        </a:rPr>
                        <a:t>347</a:t>
                      </a:r>
                      <a:r>
                        <a:rPr lang="en-US" sz="1300" b="0" i="0" u="none" strike="noStrike" kern="1200" dirty="0" smtClean="0">
                          <a:solidFill>
                            <a:srgbClr val="003366"/>
                          </a:solidFill>
                          <a:latin typeface="Arial Narrow"/>
                          <a:ea typeface="+mn-ea"/>
                          <a:cs typeface="+mn-cs"/>
                        </a:rPr>
                        <a:t>,</a:t>
                      </a:r>
                      <a:r>
                        <a:rPr lang="ru-RU" sz="1300" b="0" i="0" u="none" strike="noStrike" kern="1200" dirty="0" smtClean="0">
                          <a:solidFill>
                            <a:srgbClr val="003366"/>
                          </a:solidFill>
                          <a:latin typeface="Arial Narrow"/>
                          <a:ea typeface="+mn-ea"/>
                          <a:cs typeface="+mn-cs"/>
                        </a:rPr>
                        <a:t>495</a:t>
                      </a:r>
                      <a:r>
                        <a:rPr lang="en-US" sz="1300" b="0" i="0" u="none" strike="noStrike" kern="1200" dirty="0" smtClean="0">
                          <a:solidFill>
                            <a:srgbClr val="003366"/>
                          </a:solidFill>
                          <a:latin typeface="Arial Narrow"/>
                          <a:ea typeface="+mn-ea"/>
                          <a:cs typeface="+mn-cs"/>
                        </a:rPr>
                        <a:t>.</a:t>
                      </a:r>
                      <a:r>
                        <a:rPr lang="ru-RU" sz="1300" b="0" i="0" u="none" strike="noStrike" kern="1200" dirty="0" smtClean="0">
                          <a:solidFill>
                            <a:srgbClr val="003366"/>
                          </a:solidFill>
                          <a:latin typeface="Arial Narrow"/>
                          <a:ea typeface="+mn-ea"/>
                          <a:cs typeface="+mn-cs"/>
                        </a:rPr>
                        <a:t>9</a:t>
                      </a:r>
                      <a:endParaRPr lang="ru-RU" sz="1300" b="0" i="0" u="none" strike="noStrike" kern="1200" dirty="0">
                        <a:solidFill>
                          <a:srgbClr val="003366"/>
                        </a:solidFill>
                        <a:latin typeface="Arial Narrow"/>
                        <a:ea typeface="+mn-ea"/>
                        <a:cs typeface="+mn-cs"/>
                      </a:endParaRPr>
                    </a:p>
                  </a:txBody>
                  <a:tcPr marL="9525" marR="9525" marT="9525" marB="0" anchor="ctr">
                    <a:lnL>
                      <a:noFill/>
                    </a:lnL>
                    <a:lnR>
                      <a:noFill/>
                    </a:lnR>
                    <a:lnT>
                      <a:noFill/>
                    </a:lnT>
                    <a:lnB>
                      <a:noFill/>
                    </a:lnB>
                    <a:solidFill>
                      <a:schemeClr val="bg1"/>
                    </a:solidFill>
                  </a:tcPr>
                </a:tc>
              </a:tr>
              <a:tr h="400090">
                <a:tc>
                  <a:txBody>
                    <a:bodyPr/>
                    <a:lstStyle/>
                    <a:p>
                      <a:pPr marL="0" algn="l" defTabSz="914400" rtl="0" eaLnBrk="1" fontAlgn="ctr" latinLnBrk="0" hangingPunct="1"/>
                      <a:r>
                        <a:rPr lang="en-US" sz="1200" b="0" i="0" u="none" strike="noStrike" kern="1200" dirty="0">
                          <a:solidFill>
                            <a:srgbClr val="003366"/>
                          </a:solidFill>
                          <a:latin typeface="Arial Narrow"/>
                          <a:ea typeface="+mn-ea"/>
                          <a:cs typeface="+mn-cs"/>
                        </a:rPr>
                        <a:t>Average price for old capacity, RUR/MW per month </a:t>
                      </a:r>
                    </a:p>
                  </a:txBody>
                  <a:tcPr marL="0" marR="0" marT="0" marB="0" anchor="ctr">
                    <a:lnL>
                      <a:noFill/>
                    </a:lnL>
                    <a:lnR>
                      <a:noFill/>
                    </a:lnR>
                    <a:lnT>
                      <a:noFill/>
                    </a:lnT>
                    <a:lnB>
                      <a:noFill/>
                    </a:lnB>
                    <a:solidFill>
                      <a:schemeClr val="bg1">
                        <a:lumMod val="85000"/>
                      </a:schemeClr>
                    </a:solidFill>
                  </a:tcPr>
                </a:tc>
                <a:tc>
                  <a:txBody>
                    <a:bodyPr/>
                    <a:lstStyle/>
                    <a:p>
                      <a:pPr marL="0" algn="ctr" defTabSz="914400" rtl="0" eaLnBrk="1" fontAlgn="ctr" latinLnBrk="0" hangingPunct="1"/>
                      <a:r>
                        <a:rPr lang="ru-RU" sz="1300" b="0" i="0" u="none" strike="noStrike" kern="1200" dirty="0" smtClean="0">
                          <a:solidFill>
                            <a:srgbClr val="003366"/>
                          </a:solidFill>
                          <a:latin typeface="Arial Narrow"/>
                          <a:ea typeface="+mn-ea"/>
                          <a:cs typeface="+mn-cs"/>
                        </a:rPr>
                        <a:t>136</a:t>
                      </a:r>
                      <a:r>
                        <a:rPr lang="en-US" sz="1300" b="0" i="0" u="none" strike="noStrike" kern="1200" dirty="0" smtClean="0">
                          <a:solidFill>
                            <a:srgbClr val="003366"/>
                          </a:solidFill>
                          <a:latin typeface="Arial Narrow"/>
                          <a:ea typeface="+mn-ea"/>
                          <a:cs typeface="+mn-cs"/>
                        </a:rPr>
                        <a:t>,</a:t>
                      </a:r>
                      <a:r>
                        <a:rPr lang="ru-RU" sz="1300" b="0" i="0" u="none" strike="noStrike" kern="1200" dirty="0" smtClean="0">
                          <a:solidFill>
                            <a:srgbClr val="003366"/>
                          </a:solidFill>
                          <a:latin typeface="Arial Narrow"/>
                          <a:ea typeface="+mn-ea"/>
                          <a:cs typeface="+mn-cs"/>
                        </a:rPr>
                        <a:t>934</a:t>
                      </a:r>
                      <a:r>
                        <a:rPr lang="en-US" sz="1300" b="0" i="0" u="none" strike="noStrike" kern="1200" dirty="0" smtClean="0">
                          <a:solidFill>
                            <a:srgbClr val="003366"/>
                          </a:solidFill>
                          <a:latin typeface="Arial Narrow"/>
                          <a:ea typeface="+mn-ea"/>
                          <a:cs typeface="+mn-cs"/>
                        </a:rPr>
                        <a:t>.</a:t>
                      </a:r>
                      <a:r>
                        <a:rPr lang="ru-RU" sz="1300" b="0" i="0" u="none" strike="noStrike" kern="1200" dirty="0" smtClean="0">
                          <a:solidFill>
                            <a:srgbClr val="003366"/>
                          </a:solidFill>
                          <a:latin typeface="Arial Narrow"/>
                          <a:ea typeface="+mn-ea"/>
                          <a:cs typeface="+mn-cs"/>
                        </a:rPr>
                        <a:t>4</a:t>
                      </a:r>
                      <a:endParaRPr lang="ru-RU" sz="1300" b="0" i="0" u="none" strike="noStrike" kern="1200" dirty="0">
                        <a:solidFill>
                          <a:srgbClr val="003366"/>
                        </a:solidFill>
                        <a:latin typeface="Arial Narrow"/>
                        <a:ea typeface="+mn-ea"/>
                        <a:cs typeface="+mn-cs"/>
                      </a:endParaRPr>
                    </a:p>
                  </a:txBody>
                  <a:tcPr marL="9525" marR="9525" marT="9525" marB="0" anchor="ctr">
                    <a:lnL>
                      <a:noFill/>
                    </a:lnL>
                    <a:lnR>
                      <a:noFill/>
                    </a:lnR>
                    <a:lnT>
                      <a:noFill/>
                    </a:lnT>
                    <a:lnB>
                      <a:noFill/>
                    </a:lnB>
                    <a:solidFill>
                      <a:schemeClr val="bg1">
                        <a:lumMod val="85000"/>
                      </a:schemeClr>
                    </a:solidFill>
                  </a:tcPr>
                </a:tc>
              </a:tr>
            </a:tbl>
          </a:graphicData>
        </a:graphic>
      </p:graphicFrame>
      <p:sp>
        <p:nvSpPr>
          <p:cNvPr id="17" name="MASTER_ITEMObjectTitle1"/>
          <p:cNvSpPr>
            <a:spLocks noChangeArrowheads="1"/>
          </p:cNvSpPr>
          <p:nvPr>
            <p:custDataLst>
              <p:tags r:id="rId3"/>
            </p:custDataLst>
          </p:nvPr>
        </p:nvSpPr>
        <p:spPr bwMode="auto">
          <a:xfrm>
            <a:off x="4623401" y="3495675"/>
            <a:ext cx="4178300" cy="215900"/>
          </a:xfrm>
          <a:prstGeom prst="rect">
            <a:avLst/>
          </a:prstGeom>
          <a:noFill/>
          <a:ln w="9525" algn="ctr">
            <a:noFill/>
            <a:miter lim="800000"/>
            <a:headEnd/>
            <a:tailEnd/>
          </a:ln>
        </p:spPr>
        <p:txBody>
          <a:bodyPr lIns="0" tIns="0" rIns="0" bIns="0">
            <a:spAutoFit/>
          </a:bodyPr>
          <a:lstStyle/>
          <a:p>
            <a:pPr>
              <a:spcBef>
                <a:spcPct val="50000"/>
              </a:spcBef>
              <a:defRPr/>
            </a:pPr>
            <a:r>
              <a:rPr lang="en-US" sz="1400" b="1" dirty="0">
                <a:solidFill>
                  <a:srgbClr val="003366"/>
                </a:solidFill>
                <a:latin typeface="+mn-lt"/>
              </a:rPr>
              <a:t>Prices and </a:t>
            </a:r>
            <a:r>
              <a:rPr lang="en-US" sz="1400" b="1" dirty="0" smtClean="0">
                <a:solidFill>
                  <a:srgbClr val="003366"/>
                </a:solidFill>
                <a:latin typeface="+mn-lt"/>
              </a:rPr>
              <a:t>Tariffs</a:t>
            </a:r>
            <a:r>
              <a:rPr lang="en-US" sz="1400" b="1" baseline="30000" dirty="0" smtClean="0">
                <a:solidFill>
                  <a:srgbClr val="003366"/>
                </a:solidFill>
              </a:rPr>
              <a:t>2</a:t>
            </a:r>
            <a:endParaRPr lang="en-US" sz="1400" b="1" dirty="0">
              <a:solidFill>
                <a:srgbClr val="003366"/>
              </a:solidFill>
              <a:latin typeface="+mn-lt"/>
            </a:endParaRPr>
          </a:p>
        </p:txBody>
      </p:sp>
      <p:pic>
        <p:nvPicPr>
          <p:cNvPr id="35868" name="Picture 28"/>
          <p:cNvPicPr>
            <a:picLocks noChangeAspect="1" noChangeArrowheads="1"/>
          </p:cNvPicPr>
          <p:nvPr/>
        </p:nvPicPr>
        <p:blipFill>
          <a:blip r:embed="rId11" cstate="print"/>
          <a:srcRect/>
          <a:stretch>
            <a:fillRect/>
          </a:stretch>
        </p:blipFill>
        <p:spPr bwMode="auto">
          <a:xfrm>
            <a:off x="153901" y="1617726"/>
            <a:ext cx="4419600" cy="4476750"/>
          </a:xfrm>
          <a:prstGeom prst="rect">
            <a:avLst/>
          </a:prstGeom>
          <a:noFill/>
          <a:ln w="9525">
            <a:noFill/>
            <a:miter lim="800000"/>
            <a:headEnd/>
            <a:tailEnd/>
          </a:ln>
          <a:effectLst/>
        </p:spPr>
      </p:pic>
      <p:pic>
        <p:nvPicPr>
          <p:cNvPr id="1026" name="Picture 2"/>
          <p:cNvPicPr>
            <a:picLocks noChangeAspect="1" noChangeArrowheads="1"/>
          </p:cNvPicPr>
          <p:nvPr/>
        </p:nvPicPr>
        <p:blipFill>
          <a:blip r:embed="rId12" cstate="print"/>
          <a:srcRect/>
          <a:stretch>
            <a:fillRect/>
          </a:stretch>
        </p:blipFill>
        <p:spPr bwMode="auto">
          <a:xfrm>
            <a:off x="6764919" y="1563687"/>
            <a:ext cx="2114550" cy="19050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73" name="Picture 9"/>
          <p:cNvPicPr>
            <a:picLocks noChangeAspect="1" noChangeArrowheads="1"/>
          </p:cNvPicPr>
          <p:nvPr/>
        </p:nvPicPr>
        <p:blipFill>
          <a:blip r:embed="rId3" cstate="print"/>
          <a:srcRect/>
          <a:stretch>
            <a:fillRect/>
          </a:stretch>
        </p:blipFill>
        <p:spPr bwMode="auto">
          <a:xfrm>
            <a:off x="801474" y="881834"/>
            <a:ext cx="7305675" cy="5676900"/>
          </a:xfrm>
          <a:prstGeom prst="rect">
            <a:avLst/>
          </a:prstGeom>
          <a:noFill/>
          <a:ln w="9525">
            <a:noFill/>
            <a:miter lim="800000"/>
            <a:headEnd/>
            <a:tailEnd/>
          </a:ln>
          <a:effectLst/>
        </p:spPr>
      </p:pic>
      <p:sp>
        <p:nvSpPr>
          <p:cNvPr id="36866" name="Rectangle 66"/>
          <p:cNvSpPr>
            <a:spLocks noGrp="1" noChangeArrowheads="1"/>
          </p:cNvSpPr>
          <p:nvPr>
            <p:ph type="title"/>
          </p:nvPr>
        </p:nvSpPr>
        <p:spPr>
          <a:xfrm>
            <a:off x="2225675" y="295275"/>
            <a:ext cx="6764338" cy="733425"/>
          </a:xfrm>
        </p:spPr>
        <p:txBody>
          <a:bodyPr/>
          <a:lstStyle/>
          <a:p>
            <a:r>
              <a:rPr lang="en-US" smtClean="0"/>
              <a:t>OGK-2: Operating Expenses</a:t>
            </a:r>
            <a:endParaRPr lang="ru-RU" smtClean="0"/>
          </a:p>
        </p:txBody>
      </p:sp>
      <p:graphicFrame>
        <p:nvGraphicFramePr>
          <p:cNvPr id="22" name="Диаграмма 21"/>
          <p:cNvGraphicFramePr/>
          <p:nvPr/>
        </p:nvGraphicFramePr>
        <p:xfrm>
          <a:off x="-176213" y="-176213"/>
          <a:ext cx="0" cy="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Диаграмма 22"/>
          <p:cNvGraphicFramePr/>
          <p:nvPr/>
        </p:nvGraphicFramePr>
        <p:xfrm>
          <a:off x="-176213" y="-176213"/>
          <a:ext cx="0" cy="0"/>
        </p:xfrm>
        <a:graphic>
          <a:graphicData uri="http://schemas.openxmlformats.org/drawingml/2006/chart">
            <c:chart xmlns:c="http://schemas.openxmlformats.org/drawingml/2006/chart" xmlns:r="http://schemas.openxmlformats.org/officeDocument/2006/relationships" r:id="rId5"/>
          </a:graphicData>
        </a:graphic>
      </p:graphicFrame>
      <p:sp>
        <p:nvSpPr>
          <p:cNvPr id="5" name="MASTER_ITEMObjectTitle1"/>
          <p:cNvSpPr>
            <a:spLocks noChangeArrowheads="1"/>
          </p:cNvSpPr>
          <p:nvPr>
            <p:custDataLst>
              <p:tags r:id="rId1"/>
            </p:custDataLst>
          </p:nvPr>
        </p:nvSpPr>
        <p:spPr bwMode="auto">
          <a:xfrm>
            <a:off x="980772" y="1238250"/>
            <a:ext cx="8678862" cy="276225"/>
          </a:xfrm>
          <a:prstGeom prst="rect">
            <a:avLst/>
          </a:prstGeom>
          <a:noFill/>
          <a:ln w="9525" algn="ctr">
            <a:noFill/>
            <a:miter lim="800000"/>
            <a:headEnd/>
            <a:tailEnd/>
          </a:ln>
        </p:spPr>
        <p:txBody>
          <a:bodyPr lIns="0" tIns="0" rIns="0" bIns="0">
            <a:spAutoFit/>
          </a:bodyPr>
          <a:lstStyle/>
          <a:p>
            <a:pPr>
              <a:spcBef>
                <a:spcPct val="50000"/>
              </a:spcBef>
              <a:defRPr/>
            </a:pPr>
            <a:r>
              <a:rPr lang="en-US" sz="1800" b="1" dirty="0">
                <a:solidFill>
                  <a:srgbClr val="003366"/>
                </a:solidFill>
                <a:latin typeface="+mn-lt"/>
              </a:rPr>
              <a:t>Operating Expenses Structure, </a:t>
            </a:r>
            <a:r>
              <a:rPr lang="en-US" sz="1800" b="1" dirty="0" err="1">
                <a:solidFill>
                  <a:srgbClr val="003366"/>
                </a:solidFill>
                <a:latin typeface="+mn-lt"/>
              </a:rPr>
              <a:t>mn</a:t>
            </a:r>
            <a:r>
              <a:rPr lang="en-US" sz="1800" b="1" dirty="0">
                <a:solidFill>
                  <a:srgbClr val="003366"/>
                </a:solidFill>
                <a:latin typeface="+mn-lt"/>
              </a:rPr>
              <a:t> RUR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2222500" y="30163"/>
            <a:ext cx="6985000" cy="1009650"/>
          </a:xfrm>
        </p:spPr>
        <p:txBody>
          <a:bodyPr/>
          <a:lstStyle/>
          <a:p>
            <a:r>
              <a:rPr lang="en-US" smtClean="0"/>
              <a:t>OGK-2: EBITDA and Profit</a:t>
            </a:r>
            <a:endParaRPr lang="ru-RU" smtClean="0"/>
          </a:p>
        </p:txBody>
      </p:sp>
      <p:sp>
        <p:nvSpPr>
          <p:cNvPr id="37891" name="TextBox 24"/>
          <p:cNvSpPr txBox="1">
            <a:spLocks noChangeArrowheads="1"/>
          </p:cNvSpPr>
          <p:nvPr/>
        </p:nvSpPr>
        <p:spPr bwMode="auto">
          <a:xfrm>
            <a:off x="83881" y="1309688"/>
            <a:ext cx="3460750" cy="369887"/>
          </a:xfrm>
          <a:prstGeom prst="rect">
            <a:avLst/>
          </a:prstGeom>
          <a:noFill/>
          <a:ln w="9525">
            <a:noFill/>
            <a:miter lim="800000"/>
            <a:headEnd/>
            <a:tailEnd/>
          </a:ln>
        </p:spPr>
        <p:txBody>
          <a:bodyPr>
            <a:spAutoFit/>
          </a:bodyPr>
          <a:lstStyle/>
          <a:p>
            <a:r>
              <a:rPr lang="en-US" sz="1800" b="1" dirty="0">
                <a:solidFill>
                  <a:srgbClr val="003366"/>
                </a:solidFill>
              </a:rPr>
              <a:t>EBITDA</a:t>
            </a:r>
            <a:r>
              <a:rPr lang="ru-RU" sz="1800" b="1" baseline="30000" dirty="0">
                <a:solidFill>
                  <a:srgbClr val="003366"/>
                </a:solidFill>
              </a:rPr>
              <a:t>1</a:t>
            </a:r>
            <a:r>
              <a:rPr lang="ru-RU" sz="1800" b="1" dirty="0">
                <a:solidFill>
                  <a:srgbClr val="003366"/>
                </a:solidFill>
              </a:rPr>
              <a:t>, </a:t>
            </a:r>
            <a:r>
              <a:rPr lang="en-US" sz="1800" b="1" dirty="0">
                <a:solidFill>
                  <a:srgbClr val="003366"/>
                </a:solidFill>
              </a:rPr>
              <a:t>mn RUR</a:t>
            </a:r>
            <a:endParaRPr lang="ru-RU" sz="1800" b="1" dirty="0">
              <a:solidFill>
                <a:srgbClr val="003366"/>
              </a:solidFill>
            </a:endParaRPr>
          </a:p>
        </p:txBody>
      </p:sp>
      <p:sp>
        <p:nvSpPr>
          <p:cNvPr id="37892" name="TextBox 24"/>
          <p:cNvSpPr txBox="1">
            <a:spLocks noChangeArrowheads="1"/>
          </p:cNvSpPr>
          <p:nvPr/>
        </p:nvSpPr>
        <p:spPr bwMode="auto">
          <a:xfrm>
            <a:off x="4325167" y="1290638"/>
            <a:ext cx="4159250" cy="369887"/>
          </a:xfrm>
          <a:prstGeom prst="rect">
            <a:avLst/>
          </a:prstGeom>
          <a:noFill/>
          <a:ln w="9525">
            <a:noFill/>
            <a:miter lim="800000"/>
            <a:headEnd/>
            <a:tailEnd/>
          </a:ln>
        </p:spPr>
        <p:txBody>
          <a:bodyPr>
            <a:spAutoFit/>
          </a:bodyPr>
          <a:lstStyle/>
          <a:p>
            <a:r>
              <a:rPr lang="en-US" sz="1800" b="1" dirty="0">
                <a:solidFill>
                  <a:srgbClr val="003366"/>
                </a:solidFill>
              </a:rPr>
              <a:t>Profit Bridge </a:t>
            </a:r>
            <a:r>
              <a:rPr lang="en-US" sz="1800" b="1" dirty="0" smtClean="0">
                <a:solidFill>
                  <a:srgbClr val="003366"/>
                </a:solidFill>
              </a:rPr>
              <a:t>for 3M 2013</a:t>
            </a:r>
            <a:r>
              <a:rPr lang="ru-RU" sz="1800" b="1" dirty="0" smtClean="0">
                <a:solidFill>
                  <a:srgbClr val="003366"/>
                </a:solidFill>
              </a:rPr>
              <a:t>, </a:t>
            </a:r>
            <a:r>
              <a:rPr lang="en-US" sz="1800" b="1" dirty="0">
                <a:solidFill>
                  <a:srgbClr val="003366"/>
                </a:solidFill>
              </a:rPr>
              <a:t>mn RUR</a:t>
            </a:r>
            <a:endParaRPr lang="ru-RU" sz="1800" b="1" dirty="0">
              <a:solidFill>
                <a:srgbClr val="003366"/>
              </a:solidFill>
            </a:endParaRPr>
          </a:p>
        </p:txBody>
      </p:sp>
      <p:graphicFrame>
        <p:nvGraphicFramePr>
          <p:cNvPr id="21" name="Диаграмма 20"/>
          <p:cNvGraphicFramePr/>
          <p:nvPr/>
        </p:nvGraphicFramePr>
        <p:xfrm>
          <a:off x="0" y="0"/>
          <a:ext cx="0" cy="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Диаграмма 8"/>
          <p:cNvGraphicFramePr/>
          <p:nvPr/>
        </p:nvGraphicFramePr>
        <p:xfrm>
          <a:off x="0" y="0"/>
          <a:ext cx="0" cy="0"/>
        </p:xfrm>
        <a:graphic>
          <a:graphicData uri="http://schemas.openxmlformats.org/drawingml/2006/chart">
            <c:chart xmlns:c="http://schemas.openxmlformats.org/drawingml/2006/chart" xmlns:r="http://schemas.openxmlformats.org/officeDocument/2006/relationships" r:id="rId3"/>
          </a:graphicData>
        </a:graphic>
      </p:graphicFrame>
      <p:sp>
        <p:nvSpPr>
          <p:cNvPr id="37895" name="TextBox 7"/>
          <p:cNvSpPr txBox="1">
            <a:spLocks noChangeArrowheads="1"/>
          </p:cNvSpPr>
          <p:nvPr/>
        </p:nvSpPr>
        <p:spPr bwMode="auto">
          <a:xfrm>
            <a:off x="200025" y="5888038"/>
            <a:ext cx="6800850" cy="261937"/>
          </a:xfrm>
          <a:prstGeom prst="rect">
            <a:avLst/>
          </a:prstGeom>
          <a:noFill/>
          <a:ln w="9525">
            <a:noFill/>
            <a:miter lim="800000"/>
            <a:headEnd/>
            <a:tailEnd/>
          </a:ln>
        </p:spPr>
        <p:txBody>
          <a:bodyPr>
            <a:spAutoFit/>
          </a:bodyPr>
          <a:lstStyle/>
          <a:p>
            <a:pPr marL="228600" indent="-228600">
              <a:buFont typeface="Arial Narrow" pitchFamily="34" charset="0"/>
              <a:buAutoNum type="arabicPeriod"/>
            </a:pPr>
            <a:r>
              <a:rPr lang="en-US" sz="1100">
                <a:solidFill>
                  <a:srgbClr val="003366"/>
                </a:solidFill>
              </a:rPr>
              <a:t>EBITDA = </a:t>
            </a:r>
            <a:r>
              <a:rPr lang="ru-RU" sz="1100">
                <a:solidFill>
                  <a:srgbClr val="003366"/>
                </a:solidFill>
              </a:rPr>
              <a:t> </a:t>
            </a:r>
            <a:r>
              <a:rPr lang="en-US" sz="1100">
                <a:solidFill>
                  <a:srgbClr val="003366"/>
                </a:solidFill>
              </a:rPr>
              <a:t>Operating Profit</a:t>
            </a:r>
            <a:r>
              <a:rPr lang="ru-RU" sz="1100">
                <a:solidFill>
                  <a:srgbClr val="003366"/>
                </a:solidFill>
              </a:rPr>
              <a:t> + </a:t>
            </a:r>
            <a:r>
              <a:rPr lang="en-US" sz="1100">
                <a:solidFill>
                  <a:srgbClr val="003366"/>
                </a:solidFill>
              </a:rPr>
              <a:t>Depreciation and Amortization</a:t>
            </a:r>
          </a:p>
        </p:txBody>
      </p:sp>
      <p:pic>
        <p:nvPicPr>
          <p:cNvPr id="37898" name="Picture 10"/>
          <p:cNvPicPr>
            <a:picLocks noChangeAspect="1" noChangeArrowheads="1"/>
          </p:cNvPicPr>
          <p:nvPr/>
        </p:nvPicPr>
        <p:blipFill>
          <a:blip r:embed="rId4" cstate="print"/>
          <a:srcRect/>
          <a:stretch>
            <a:fillRect/>
          </a:stretch>
        </p:blipFill>
        <p:spPr bwMode="auto">
          <a:xfrm>
            <a:off x="68504" y="1886265"/>
            <a:ext cx="3267075" cy="3686175"/>
          </a:xfrm>
          <a:prstGeom prst="rect">
            <a:avLst/>
          </a:prstGeom>
          <a:noFill/>
          <a:ln w="9525">
            <a:noFill/>
            <a:miter lim="800000"/>
            <a:headEnd/>
            <a:tailEnd/>
          </a:ln>
          <a:effectLst/>
        </p:spPr>
      </p:pic>
      <p:pic>
        <p:nvPicPr>
          <p:cNvPr id="37900" name="Picture 12"/>
          <p:cNvPicPr>
            <a:picLocks noChangeAspect="1" noChangeArrowheads="1"/>
          </p:cNvPicPr>
          <p:nvPr/>
        </p:nvPicPr>
        <p:blipFill>
          <a:blip r:embed="rId5" cstate="print"/>
          <a:srcRect/>
          <a:stretch>
            <a:fillRect/>
          </a:stretch>
        </p:blipFill>
        <p:spPr bwMode="auto">
          <a:xfrm>
            <a:off x="3726106" y="2685180"/>
            <a:ext cx="5095875" cy="3048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22" name="Picture 10"/>
          <p:cNvPicPr>
            <a:picLocks noChangeAspect="1" noChangeArrowheads="1"/>
          </p:cNvPicPr>
          <p:nvPr/>
        </p:nvPicPr>
        <p:blipFill>
          <a:blip r:embed="rId2" cstate="print"/>
          <a:srcRect/>
          <a:stretch>
            <a:fillRect/>
          </a:stretch>
        </p:blipFill>
        <p:spPr bwMode="auto">
          <a:xfrm>
            <a:off x="4445004" y="1416329"/>
            <a:ext cx="4581525" cy="1838325"/>
          </a:xfrm>
          <a:prstGeom prst="rect">
            <a:avLst/>
          </a:prstGeom>
          <a:noFill/>
          <a:ln w="9525">
            <a:noFill/>
            <a:miter lim="800000"/>
            <a:headEnd/>
            <a:tailEnd/>
          </a:ln>
          <a:effectLst/>
        </p:spPr>
      </p:pic>
      <p:sp>
        <p:nvSpPr>
          <p:cNvPr id="13" name="Заголовок 1"/>
          <p:cNvSpPr txBox="1">
            <a:spLocks/>
          </p:cNvSpPr>
          <p:nvPr/>
        </p:nvSpPr>
        <p:spPr bwMode="auto">
          <a:xfrm>
            <a:off x="2222500" y="30163"/>
            <a:ext cx="6985000" cy="1009650"/>
          </a:xfrm>
          <a:prstGeom prst="rect">
            <a:avLst/>
          </a:prstGeom>
          <a:noFill/>
          <a:ln w="9525">
            <a:noFill/>
            <a:miter lim="800000"/>
            <a:headEnd/>
            <a:tailEnd/>
          </a:ln>
        </p:spPr>
        <p:txBody>
          <a:bodyPr lIns="0" tIns="0" rIns="0" bIns="0" anchor="b"/>
          <a:lstStyle/>
          <a:p>
            <a:pPr eaLnBrk="0" hangingPunct="0">
              <a:defRPr/>
            </a:pPr>
            <a:r>
              <a:rPr lang="en-US" sz="2600" dirty="0"/>
              <a:t>OGK-2: </a:t>
            </a:r>
            <a:r>
              <a:rPr lang="en-US" sz="2600" kern="0" dirty="0">
                <a:latin typeface="+mj-lt"/>
                <a:ea typeface="+mj-ea"/>
                <a:cs typeface="+mj-cs"/>
              </a:rPr>
              <a:t>Debt</a:t>
            </a:r>
            <a:endParaRPr lang="ru-RU" sz="2600" kern="0" dirty="0">
              <a:latin typeface="+mj-lt"/>
              <a:ea typeface="+mj-ea"/>
              <a:cs typeface="+mj-cs"/>
            </a:endParaRPr>
          </a:p>
        </p:txBody>
      </p:sp>
      <p:sp>
        <p:nvSpPr>
          <p:cNvPr id="38915" name="TextBox 24"/>
          <p:cNvSpPr txBox="1">
            <a:spLocks noChangeArrowheads="1"/>
          </p:cNvSpPr>
          <p:nvPr/>
        </p:nvSpPr>
        <p:spPr bwMode="auto">
          <a:xfrm>
            <a:off x="352038" y="1309688"/>
            <a:ext cx="4159250" cy="369887"/>
          </a:xfrm>
          <a:prstGeom prst="rect">
            <a:avLst/>
          </a:prstGeom>
          <a:noFill/>
          <a:ln w="9525">
            <a:noFill/>
            <a:miter lim="800000"/>
            <a:headEnd/>
            <a:tailEnd/>
          </a:ln>
        </p:spPr>
        <p:txBody>
          <a:bodyPr>
            <a:spAutoFit/>
          </a:bodyPr>
          <a:lstStyle/>
          <a:p>
            <a:r>
              <a:rPr lang="en-US" sz="1800" b="1" dirty="0">
                <a:solidFill>
                  <a:srgbClr val="003366"/>
                </a:solidFill>
              </a:rPr>
              <a:t>Debt Structure, mn RUR</a:t>
            </a:r>
            <a:endParaRPr lang="ru-RU" sz="1800" b="1" dirty="0">
              <a:solidFill>
                <a:srgbClr val="003366"/>
              </a:solidFill>
            </a:endParaRPr>
          </a:p>
        </p:txBody>
      </p:sp>
      <p:sp>
        <p:nvSpPr>
          <p:cNvPr id="38916" name="TextBox 24"/>
          <p:cNvSpPr txBox="1">
            <a:spLocks noChangeArrowheads="1"/>
          </p:cNvSpPr>
          <p:nvPr/>
        </p:nvSpPr>
        <p:spPr bwMode="auto">
          <a:xfrm>
            <a:off x="4524462" y="1319213"/>
            <a:ext cx="4370387" cy="369887"/>
          </a:xfrm>
          <a:prstGeom prst="rect">
            <a:avLst/>
          </a:prstGeom>
          <a:noFill/>
          <a:ln w="9525">
            <a:noFill/>
            <a:miter lim="800000"/>
            <a:headEnd/>
            <a:tailEnd/>
          </a:ln>
        </p:spPr>
        <p:txBody>
          <a:bodyPr>
            <a:spAutoFit/>
          </a:bodyPr>
          <a:lstStyle/>
          <a:p>
            <a:pPr algn="ctr"/>
            <a:r>
              <a:rPr lang="en-US" sz="1800" b="1" dirty="0">
                <a:solidFill>
                  <a:srgbClr val="003366"/>
                </a:solidFill>
              </a:rPr>
              <a:t>Maturity Profile</a:t>
            </a:r>
            <a:r>
              <a:rPr lang="ru-RU" sz="1800" b="1" dirty="0">
                <a:solidFill>
                  <a:srgbClr val="003366"/>
                </a:solidFill>
              </a:rPr>
              <a:t>,</a:t>
            </a:r>
            <a:r>
              <a:rPr lang="en-US" sz="1800" b="1" dirty="0">
                <a:solidFill>
                  <a:srgbClr val="003366"/>
                </a:solidFill>
              </a:rPr>
              <a:t> as of </a:t>
            </a:r>
            <a:r>
              <a:rPr lang="en-US" sz="1800" b="1" dirty="0" smtClean="0">
                <a:solidFill>
                  <a:srgbClr val="003366"/>
                </a:solidFill>
              </a:rPr>
              <a:t>31 March, 2013,</a:t>
            </a:r>
            <a:r>
              <a:rPr lang="ru-RU" sz="1800" b="1" dirty="0" smtClean="0">
                <a:solidFill>
                  <a:srgbClr val="003366"/>
                </a:solidFill>
              </a:rPr>
              <a:t> </a:t>
            </a:r>
            <a:r>
              <a:rPr lang="en-US" sz="1800" b="1" dirty="0">
                <a:solidFill>
                  <a:srgbClr val="003366"/>
                </a:solidFill>
              </a:rPr>
              <a:t>mn RUR</a:t>
            </a:r>
            <a:endParaRPr lang="ru-RU" sz="1800" b="1" dirty="0">
              <a:solidFill>
                <a:srgbClr val="003366"/>
              </a:solidFill>
            </a:endParaRPr>
          </a:p>
        </p:txBody>
      </p:sp>
      <p:graphicFrame>
        <p:nvGraphicFramePr>
          <p:cNvPr id="17" name="Диаграмма 16"/>
          <p:cNvGraphicFramePr/>
          <p:nvPr/>
        </p:nvGraphicFramePr>
        <p:xfrm>
          <a:off x="-165100" y="-165100"/>
          <a:ext cx="0" cy="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Диаграмма 9"/>
          <p:cNvGraphicFramePr/>
          <p:nvPr/>
        </p:nvGraphicFramePr>
        <p:xfrm>
          <a:off x="-165100" y="-165100"/>
          <a:ext cx="0" cy="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24"/>
          <p:cNvSpPr txBox="1">
            <a:spLocks noChangeArrowheads="1"/>
          </p:cNvSpPr>
          <p:nvPr/>
        </p:nvSpPr>
        <p:spPr bwMode="auto">
          <a:xfrm>
            <a:off x="4524462" y="3345209"/>
            <a:ext cx="4159250" cy="369887"/>
          </a:xfrm>
          <a:prstGeom prst="rect">
            <a:avLst/>
          </a:prstGeom>
          <a:noFill/>
          <a:ln w="9525">
            <a:noFill/>
            <a:miter lim="800000"/>
            <a:headEnd/>
            <a:tailEnd/>
          </a:ln>
        </p:spPr>
        <p:txBody>
          <a:bodyPr>
            <a:spAutoFit/>
          </a:bodyPr>
          <a:lstStyle/>
          <a:p>
            <a:r>
              <a:rPr lang="en-US" sz="1800" b="1" dirty="0" smtClean="0">
                <a:solidFill>
                  <a:srgbClr val="003366"/>
                </a:solidFill>
              </a:rPr>
              <a:t>Net Debt, </a:t>
            </a:r>
            <a:r>
              <a:rPr lang="en-US" sz="1800" b="1" dirty="0">
                <a:solidFill>
                  <a:srgbClr val="003366"/>
                </a:solidFill>
              </a:rPr>
              <a:t>mn RUR</a:t>
            </a:r>
            <a:endParaRPr lang="ru-RU" sz="1800" b="1" dirty="0">
              <a:solidFill>
                <a:srgbClr val="003366"/>
              </a:solidFill>
            </a:endParaRPr>
          </a:p>
        </p:txBody>
      </p:sp>
      <p:pic>
        <p:nvPicPr>
          <p:cNvPr id="38921" name="Picture 9"/>
          <p:cNvPicPr>
            <a:picLocks noChangeAspect="1" noChangeArrowheads="1"/>
          </p:cNvPicPr>
          <p:nvPr/>
        </p:nvPicPr>
        <p:blipFill>
          <a:blip r:embed="rId5" cstate="print"/>
          <a:srcRect/>
          <a:stretch>
            <a:fillRect/>
          </a:stretch>
        </p:blipFill>
        <p:spPr bwMode="auto">
          <a:xfrm>
            <a:off x="62205" y="1418377"/>
            <a:ext cx="4619625" cy="4676775"/>
          </a:xfrm>
          <a:prstGeom prst="rect">
            <a:avLst/>
          </a:prstGeom>
          <a:noFill/>
          <a:ln w="9525">
            <a:noFill/>
            <a:miter lim="800000"/>
            <a:headEnd/>
            <a:tailEnd/>
          </a:ln>
          <a:effectLst/>
        </p:spPr>
      </p:pic>
      <p:sp>
        <p:nvSpPr>
          <p:cNvPr id="9" name="Text Box 61"/>
          <p:cNvSpPr txBox="1">
            <a:spLocks noChangeArrowheads="1"/>
          </p:cNvSpPr>
          <p:nvPr/>
        </p:nvSpPr>
        <p:spPr bwMode="auto">
          <a:xfrm>
            <a:off x="1978090" y="6008653"/>
            <a:ext cx="7165910" cy="307777"/>
          </a:xfrm>
          <a:prstGeom prst="rect">
            <a:avLst/>
          </a:prstGeom>
          <a:noFill/>
          <a:ln w="9525" algn="ctr">
            <a:noFill/>
            <a:miter lim="800000"/>
            <a:headEnd/>
            <a:tailEnd/>
          </a:ln>
        </p:spPr>
        <p:txBody>
          <a:bodyPr wrap="square" lIns="0" tIns="0" rIns="0" bIns="0">
            <a:spAutoFit/>
          </a:bodyPr>
          <a:lstStyle/>
          <a:p>
            <a:pPr indent="180975">
              <a:buFont typeface="Arial Narrow" pitchFamily="34" charset="0"/>
              <a:buAutoNum type="arabicPeriod"/>
            </a:pPr>
            <a:r>
              <a:rPr lang="en-US" sz="1000" dirty="0" smtClean="0">
                <a:solidFill>
                  <a:srgbClr val="003366"/>
                </a:solidFill>
              </a:rPr>
              <a:t>Net Debt </a:t>
            </a:r>
            <a:r>
              <a:rPr lang="ru-RU" sz="1000" dirty="0" smtClean="0">
                <a:solidFill>
                  <a:srgbClr val="003366"/>
                </a:solidFill>
              </a:rPr>
              <a:t>= </a:t>
            </a:r>
            <a:r>
              <a:rPr lang="en-US" sz="1000" dirty="0" smtClean="0">
                <a:solidFill>
                  <a:srgbClr val="003366"/>
                </a:solidFill>
              </a:rPr>
              <a:t>Total Debt less Cash and cash equivalents</a:t>
            </a:r>
            <a:endParaRPr lang="ru-RU" sz="1000" dirty="0" smtClean="0">
              <a:solidFill>
                <a:srgbClr val="003366"/>
              </a:solidFill>
            </a:endParaRPr>
          </a:p>
          <a:p>
            <a:pPr indent="180975">
              <a:buFont typeface="Arial Narrow" pitchFamily="34" charset="0"/>
              <a:buAutoNum type="arabicPeriod"/>
            </a:pPr>
            <a:r>
              <a:rPr lang="en-US" sz="1000" dirty="0" smtClean="0">
                <a:solidFill>
                  <a:srgbClr val="003366"/>
                </a:solidFill>
              </a:rPr>
              <a:t>EBITDA for </a:t>
            </a:r>
            <a:r>
              <a:rPr lang="ru-RU" sz="1000" dirty="0" smtClean="0">
                <a:solidFill>
                  <a:srgbClr val="003366"/>
                </a:solidFill>
              </a:rPr>
              <a:t>12 </a:t>
            </a:r>
            <a:r>
              <a:rPr lang="en-US" sz="1000" dirty="0" smtClean="0">
                <a:solidFill>
                  <a:srgbClr val="003366"/>
                </a:solidFill>
              </a:rPr>
              <a:t>months</a:t>
            </a:r>
            <a:r>
              <a:rPr lang="ru-RU" sz="1000" dirty="0" smtClean="0">
                <a:solidFill>
                  <a:srgbClr val="003366"/>
                </a:solidFill>
              </a:rPr>
              <a:t>, </a:t>
            </a:r>
            <a:r>
              <a:rPr lang="en-US" sz="1000" dirty="0" smtClean="0">
                <a:solidFill>
                  <a:srgbClr val="003366"/>
                </a:solidFill>
              </a:rPr>
              <a:t>ended March 31, 2013 </a:t>
            </a:r>
            <a:r>
              <a:rPr lang="ru-RU" sz="1000" dirty="0" smtClean="0">
                <a:solidFill>
                  <a:srgbClr val="003366"/>
                </a:solidFill>
              </a:rPr>
              <a:t>= </a:t>
            </a:r>
            <a:r>
              <a:rPr lang="en-US" sz="1000" dirty="0" smtClean="0">
                <a:solidFill>
                  <a:srgbClr val="003366"/>
                </a:solidFill>
              </a:rPr>
              <a:t>EBITDA for </a:t>
            </a:r>
            <a:r>
              <a:rPr lang="ru-RU" sz="1000" dirty="0" smtClean="0">
                <a:solidFill>
                  <a:srgbClr val="003366"/>
                </a:solidFill>
              </a:rPr>
              <a:t>2012</a:t>
            </a:r>
            <a:r>
              <a:rPr lang="en-US" sz="1000" dirty="0" smtClean="0">
                <a:solidFill>
                  <a:srgbClr val="003366"/>
                </a:solidFill>
              </a:rPr>
              <a:t> </a:t>
            </a:r>
            <a:r>
              <a:rPr lang="ru-RU" sz="1000" dirty="0" smtClean="0">
                <a:solidFill>
                  <a:srgbClr val="003366"/>
                </a:solidFill>
              </a:rPr>
              <a:t>+</a:t>
            </a:r>
            <a:r>
              <a:rPr lang="en-US" sz="1000" dirty="0" smtClean="0">
                <a:solidFill>
                  <a:srgbClr val="003366"/>
                </a:solidFill>
              </a:rPr>
              <a:t> EBITDA for </a:t>
            </a:r>
            <a:r>
              <a:rPr lang="ru-RU" sz="1000" dirty="0" smtClean="0">
                <a:solidFill>
                  <a:srgbClr val="003366"/>
                </a:solidFill>
              </a:rPr>
              <a:t>3 </a:t>
            </a:r>
            <a:r>
              <a:rPr lang="en-US" sz="1000" dirty="0" smtClean="0">
                <a:solidFill>
                  <a:srgbClr val="003366"/>
                </a:solidFill>
              </a:rPr>
              <a:t>months of</a:t>
            </a:r>
            <a:r>
              <a:rPr lang="ru-RU" sz="1000" dirty="0" smtClean="0">
                <a:solidFill>
                  <a:srgbClr val="003366"/>
                </a:solidFill>
              </a:rPr>
              <a:t> 2013 </a:t>
            </a:r>
            <a:r>
              <a:rPr lang="en-US" sz="1000" dirty="0" smtClean="0">
                <a:solidFill>
                  <a:srgbClr val="003366"/>
                </a:solidFill>
              </a:rPr>
              <a:t>-</a:t>
            </a:r>
            <a:r>
              <a:rPr lang="ru-RU" sz="1000" dirty="0" smtClean="0">
                <a:solidFill>
                  <a:srgbClr val="003366"/>
                </a:solidFill>
              </a:rPr>
              <a:t> </a:t>
            </a:r>
            <a:r>
              <a:rPr lang="en-US" sz="1000" dirty="0" smtClean="0">
                <a:solidFill>
                  <a:srgbClr val="003366"/>
                </a:solidFill>
              </a:rPr>
              <a:t>EBITDA for </a:t>
            </a:r>
            <a:r>
              <a:rPr lang="ru-RU" sz="1000" dirty="0" smtClean="0">
                <a:solidFill>
                  <a:srgbClr val="003366"/>
                </a:solidFill>
              </a:rPr>
              <a:t>3 </a:t>
            </a:r>
            <a:r>
              <a:rPr lang="en-US" sz="1000" dirty="0" smtClean="0">
                <a:solidFill>
                  <a:srgbClr val="003366"/>
                </a:solidFill>
              </a:rPr>
              <a:t>months of</a:t>
            </a:r>
            <a:r>
              <a:rPr lang="ru-RU" sz="1000" dirty="0" smtClean="0">
                <a:solidFill>
                  <a:srgbClr val="003366"/>
                </a:solidFill>
              </a:rPr>
              <a:t> 2012 </a:t>
            </a:r>
          </a:p>
        </p:txBody>
      </p:sp>
      <p:pic>
        <p:nvPicPr>
          <p:cNvPr id="38923" name="Picture 11"/>
          <p:cNvPicPr>
            <a:picLocks noChangeAspect="1" noChangeArrowheads="1"/>
          </p:cNvPicPr>
          <p:nvPr/>
        </p:nvPicPr>
        <p:blipFill>
          <a:blip r:embed="rId6" cstate="print"/>
          <a:srcRect/>
          <a:stretch>
            <a:fillRect/>
          </a:stretch>
        </p:blipFill>
        <p:spPr bwMode="auto">
          <a:xfrm>
            <a:off x="3821270" y="3893238"/>
            <a:ext cx="4543425" cy="21717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2514600"/>
            <a:ext cx="7772400" cy="762000"/>
          </a:xfrm>
          <a:prstGeom prst="rect">
            <a:avLst/>
          </a:prstGeom>
          <a:noFill/>
          <a:ln w="9525">
            <a:noFill/>
            <a:miter lim="800000"/>
            <a:headEnd/>
            <a:tailEnd/>
          </a:ln>
        </p:spPr>
        <p:txBody>
          <a:bodyPr anchor="b" anchorCtr="1"/>
          <a:lstStyle/>
          <a:p>
            <a:r>
              <a:rPr lang="en-US" sz="3600" b="1"/>
              <a:t>Thank You For Your Attention!</a:t>
            </a:r>
            <a:endParaRPr lang="ru-RU" sz="3600" b="1"/>
          </a:p>
        </p:txBody>
      </p:sp>
      <p:sp>
        <p:nvSpPr>
          <p:cNvPr id="4" name="Rectangle 3"/>
          <p:cNvSpPr>
            <a:spLocks noChangeArrowheads="1"/>
          </p:cNvSpPr>
          <p:nvPr/>
        </p:nvSpPr>
        <p:spPr bwMode="auto">
          <a:xfrm>
            <a:off x="322263" y="3546475"/>
            <a:ext cx="6400800" cy="2492375"/>
          </a:xfrm>
          <a:prstGeom prst="rect">
            <a:avLst/>
          </a:prstGeom>
          <a:noFill/>
          <a:ln w="9525">
            <a:noFill/>
            <a:miter lim="800000"/>
            <a:headEnd/>
            <a:tailEnd/>
          </a:ln>
        </p:spPr>
        <p:txBody>
          <a:bodyPr/>
          <a:lstStyle/>
          <a:p>
            <a:pPr>
              <a:lnSpc>
                <a:spcPct val="90000"/>
              </a:lnSpc>
              <a:spcBef>
                <a:spcPct val="20000"/>
              </a:spcBef>
            </a:pPr>
            <a:endParaRPr lang="en-US" sz="1600" b="1" dirty="0"/>
          </a:p>
          <a:p>
            <a:pPr>
              <a:lnSpc>
                <a:spcPct val="90000"/>
              </a:lnSpc>
              <a:spcBef>
                <a:spcPct val="20000"/>
              </a:spcBef>
            </a:pPr>
            <a:r>
              <a:rPr lang="en-US" sz="1600" b="1" dirty="0"/>
              <a:t>IR contacts:</a:t>
            </a:r>
            <a:endParaRPr lang="ru-RU" sz="1600" b="1" dirty="0"/>
          </a:p>
          <a:p>
            <a:pPr>
              <a:lnSpc>
                <a:spcPct val="90000"/>
              </a:lnSpc>
              <a:spcBef>
                <a:spcPct val="20000"/>
              </a:spcBef>
            </a:pPr>
            <a:endParaRPr lang="ru-RU" sz="1600" b="1" dirty="0"/>
          </a:p>
          <a:p>
            <a:pPr>
              <a:lnSpc>
                <a:spcPct val="125000"/>
              </a:lnSpc>
              <a:spcBef>
                <a:spcPct val="25000"/>
              </a:spcBef>
            </a:pPr>
            <a:r>
              <a:rPr lang="en-US" sz="1600" dirty="0" err="1"/>
              <a:t>Alina</a:t>
            </a:r>
            <a:r>
              <a:rPr lang="en-US" sz="1600" dirty="0"/>
              <a:t> </a:t>
            </a:r>
            <a:r>
              <a:rPr lang="en-US" sz="1600" dirty="0" err="1"/>
              <a:t>Rassmagina</a:t>
            </a:r>
            <a:endParaRPr lang="de-DE" sz="1600" dirty="0"/>
          </a:p>
          <a:p>
            <a:pPr>
              <a:lnSpc>
                <a:spcPct val="90000"/>
              </a:lnSpc>
              <a:spcBef>
                <a:spcPct val="20000"/>
              </a:spcBef>
            </a:pPr>
            <a:r>
              <a:rPr lang="en-US" sz="1600" dirty="0"/>
              <a:t>Tel</a:t>
            </a:r>
            <a:r>
              <a:rPr lang="ru-RU" sz="1600" dirty="0"/>
              <a:t>.: +7 (495) 428-54-28, </a:t>
            </a:r>
            <a:r>
              <a:rPr lang="en-US" sz="1600" dirty="0"/>
              <a:t>ext</a:t>
            </a:r>
            <a:r>
              <a:rPr lang="ru-RU" sz="1600" dirty="0"/>
              <a:t>. 2423</a:t>
            </a:r>
          </a:p>
          <a:p>
            <a:pPr>
              <a:lnSpc>
                <a:spcPct val="90000"/>
              </a:lnSpc>
              <a:spcBef>
                <a:spcPct val="20000"/>
              </a:spcBef>
            </a:pPr>
            <a:r>
              <a:rPr lang="en-US" sz="1600" dirty="0"/>
              <a:t>Email: RassmaginaAZ@ogk2.ru</a:t>
            </a:r>
            <a:endParaRPr lang="ru-RU" sz="1600" dirty="0"/>
          </a:p>
          <a:p>
            <a:pPr>
              <a:lnSpc>
                <a:spcPct val="90000"/>
              </a:lnSpc>
              <a:spcBef>
                <a:spcPct val="20000"/>
              </a:spcBef>
            </a:pPr>
            <a:endParaRPr lang="ru-RU" sz="1600" b="1" dirty="0"/>
          </a:p>
          <a:p>
            <a:pPr>
              <a:lnSpc>
                <a:spcPct val="90000"/>
              </a:lnSpc>
              <a:spcBef>
                <a:spcPct val="20000"/>
              </a:spcBef>
            </a:pPr>
            <a:endParaRPr lang="ru-RU" sz="1600" b="1" dirty="0"/>
          </a:p>
          <a:p>
            <a:pPr>
              <a:lnSpc>
                <a:spcPct val="90000"/>
              </a:lnSpc>
              <a:spcBef>
                <a:spcPct val="20000"/>
              </a:spcBef>
            </a:pPr>
            <a:endParaRPr lang="en-US" sz="1600" b="1" dirty="0"/>
          </a:p>
          <a:p>
            <a:pPr>
              <a:lnSpc>
                <a:spcPct val="90000"/>
              </a:lnSpc>
              <a:spcBef>
                <a:spcPct val="20000"/>
              </a:spcBef>
            </a:pPr>
            <a:endParaRPr lang="en-US" sz="1600" b="1" u="sng" dirty="0"/>
          </a:p>
          <a:p>
            <a:pPr>
              <a:lnSpc>
                <a:spcPct val="90000"/>
              </a:lnSpc>
              <a:spcBef>
                <a:spcPct val="20000"/>
              </a:spcBef>
            </a:pPr>
            <a:endParaRPr lang="ru-RU" sz="1600" b="1"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ASTER_ITEM" val="MASTER_ITEM"/>
  <p:tag name="SLIDE_TYPE_NAME" val="Medium Vertical Boxes (12pt)"/>
</p:tagLst>
</file>

<file path=ppt/tags/tag2.xml><?xml version="1.0" encoding="utf-8"?>
<p:tagLst xmlns:a="http://schemas.openxmlformats.org/drawingml/2006/main" xmlns:r="http://schemas.openxmlformats.org/officeDocument/2006/relationships" xmlns:p="http://schemas.openxmlformats.org/presentationml/2006/main">
  <p:tag name="MASTER_ITEM" val="MASTER_ITEM"/>
  <p:tag name="SLIDE_TYPE_NAME" val="Medium Vertical Boxes (12pt)"/>
</p:tagLst>
</file>

<file path=ppt/tags/tag3.xml><?xml version="1.0" encoding="utf-8"?>
<p:tagLst xmlns:a="http://schemas.openxmlformats.org/drawingml/2006/main" xmlns:r="http://schemas.openxmlformats.org/officeDocument/2006/relationships" xmlns:p="http://schemas.openxmlformats.org/presentationml/2006/main">
  <p:tag name="MASTER_ITEM" val="MASTER_ITEM"/>
  <p:tag name="SLIDE_TYPE_NAME" val="Medium Vertical Boxes (12pt)"/>
</p:tagLst>
</file>

<file path=ppt/tags/tag4.xml><?xml version="1.0" encoding="utf-8"?>
<p:tagLst xmlns:a="http://schemas.openxmlformats.org/drawingml/2006/main" xmlns:r="http://schemas.openxmlformats.org/officeDocument/2006/relationships" xmlns:p="http://schemas.openxmlformats.org/presentationml/2006/main">
  <p:tag name="MASTER_ITEM" val="MASTER_ITEM"/>
  <p:tag name="SLIDE_TYPE_NAME" val="Medium Vertical Boxes (12pt)"/>
</p:tagLst>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3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Специальное оформление">
  <a:themeElements>
    <a:clrScheme name="11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1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11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1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Специальное оформление">
  <a:themeElements>
    <a:clrScheme name="12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2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12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2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2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2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2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2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2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2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2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2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2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2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2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3_Специальное оформление">
  <a:themeElements>
    <a:clrScheme name="1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3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1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3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5_Специальное оформление">
  <a:themeElements>
    <a:clrScheme name="15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5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15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5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5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5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5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5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5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5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5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5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5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5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5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6_Специальное оформление">
  <a:themeElements>
    <a:clrScheme name="16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6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16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6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6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6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6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6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6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6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6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6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6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6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6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7_Специальное оформление">
  <a:themeElements>
    <a:clrScheme name="17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7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1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7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8_Специальное оформление">
  <a:themeElements>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1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9_Специальное оформление">
  <a:themeElements>
    <a:clrScheme name="19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9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1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9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20_Специальное оформление">
  <a:themeElements>
    <a:clrScheme name="20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20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20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0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21_Специальное оформление">
  <a:themeElements>
    <a:clrScheme name="21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1_Специальное оформление">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1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1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1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1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1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1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1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1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1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1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1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1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1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22_Специальное оформление">
  <a:themeElements>
    <a:clrScheme name="22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2_Специальное оформление">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2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2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2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2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2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2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2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2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2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2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2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2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23_Специальное оформление">
  <a:themeElements>
    <a:clrScheme name="23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23_Специальное оформление">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3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Специальное оформление">
  <a:themeElements>
    <a:clrScheme name="5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5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Специальное оформление">
  <a:themeElements>
    <a:clrScheme name="6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6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7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9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Специальное оформление">
  <a:themeElements>
    <a:clrScheme name="2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Специальное оформление">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2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Специальное оформление">
  <a:themeElements>
    <a:clrScheme name="10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10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0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18_Специальное оформление 13">
    <a:dk1>
      <a:srgbClr val="000000"/>
    </a:dk1>
    <a:lt1>
      <a:srgbClr val="FFFFFF"/>
    </a:lt1>
    <a:dk2>
      <a:srgbClr val="000000"/>
    </a:dk2>
    <a:lt2>
      <a:srgbClr val="808080"/>
    </a:lt2>
    <a:accent1>
      <a:srgbClr val="66A3E0"/>
    </a:accent1>
    <a:accent2>
      <a:srgbClr val="6181A0"/>
    </a:accent2>
    <a:accent3>
      <a:srgbClr val="FFFFFF"/>
    </a:accent3>
    <a:accent4>
      <a:srgbClr val="000000"/>
    </a:accent4>
    <a:accent5>
      <a:srgbClr val="B8CEED"/>
    </a:accent5>
    <a:accent6>
      <a:srgbClr val="577491"/>
    </a:accent6>
    <a:hlink>
      <a:srgbClr val="69E1FF"/>
    </a:hlink>
    <a:folHlink>
      <a:srgbClr val="59AED8"/>
    </a:folHlink>
  </a:clrScheme>
  <a:fontScheme name="18_Специальное оформление">
    <a:majorFont>
      <a:latin typeface="Arial Narrow"/>
      <a:ea typeface=""/>
      <a:cs typeface="Arial"/>
    </a:majorFont>
    <a:minorFont>
      <a:latin typeface="Arial Narrow"/>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17451</TotalTime>
  <Words>721</Words>
  <Application>Microsoft Office PowerPoint</Application>
  <PresentationFormat>Экран (4:3)</PresentationFormat>
  <Paragraphs>115</Paragraphs>
  <Slides>8</Slides>
  <Notes>3</Notes>
  <HiddenSlides>0</HiddenSlides>
  <MMClips>0</MMClips>
  <ScaleCrop>false</ScaleCrop>
  <HeadingPairs>
    <vt:vector size="4" baseType="variant">
      <vt:variant>
        <vt:lpstr>Тема</vt:lpstr>
      </vt:variant>
      <vt:variant>
        <vt:i4>21</vt:i4>
      </vt:variant>
      <vt:variant>
        <vt:lpstr>Заголовки слайдов</vt:lpstr>
      </vt:variant>
      <vt:variant>
        <vt:i4>8</vt:i4>
      </vt:variant>
    </vt:vector>
  </HeadingPairs>
  <TitlesOfParts>
    <vt:vector size="29" baseType="lpstr">
      <vt:lpstr>3_Специальное оформление</vt:lpstr>
      <vt:lpstr>4_Специальное оформление</vt:lpstr>
      <vt:lpstr>5_Специальное оформление</vt:lpstr>
      <vt:lpstr>6_Специальное оформление</vt:lpstr>
      <vt:lpstr>7_Специальное оформление</vt:lpstr>
      <vt:lpstr>8_Специальное оформление</vt:lpstr>
      <vt:lpstr>9_Специальное оформление</vt:lpstr>
      <vt:lpstr>2_Специальное оформление</vt:lpstr>
      <vt:lpstr>10_Специальное оформление</vt:lpstr>
      <vt:lpstr>11_Специальное оформление</vt:lpstr>
      <vt:lpstr>12_Специальное оформление</vt:lpstr>
      <vt:lpstr>13_Специальное оформление</vt:lpstr>
      <vt:lpstr>15_Специальное оформление</vt:lpstr>
      <vt:lpstr>16_Специальное оформление</vt:lpstr>
      <vt:lpstr>17_Специальное оформление</vt:lpstr>
      <vt:lpstr>18_Специальное оформление</vt:lpstr>
      <vt:lpstr>19_Специальное оформление</vt:lpstr>
      <vt:lpstr>20_Специальное оформление</vt:lpstr>
      <vt:lpstr>21_Специальное оформление</vt:lpstr>
      <vt:lpstr>22_Специальное оформление</vt:lpstr>
      <vt:lpstr>23_Специальное оформление</vt:lpstr>
      <vt:lpstr>Слайд 1</vt:lpstr>
      <vt:lpstr>Disclaimer</vt:lpstr>
      <vt:lpstr>OGK-2: Operational and Financial Highlights</vt:lpstr>
      <vt:lpstr>OGK-2: Revenue</vt:lpstr>
      <vt:lpstr>OGK-2: Operating Expenses</vt:lpstr>
      <vt:lpstr>OGK-2: EBITDA and Profit</vt:lpstr>
      <vt:lpstr>Слайд 7</vt:lpstr>
      <vt:lpstr>Слайд 8</vt:lpstr>
    </vt:vector>
  </TitlesOfParts>
  <Company>Typo Graphic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melnikov</cp:lastModifiedBy>
  <cp:revision>1341</cp:revision>
  <dcterms:created xsi:type="dcterms:W3CDTF">2009-07-15T11:37:47Z</dcterms:created>
  <dcterms:modified xsi:type="dcterms:W3CDTF">2013-05-24T13:16:44Z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ewDesign">
    <vt:lpwstr>Yes</vt:lpwstr>
  </property>
  <property fmtid="{D5CDD505-2E9C-101B-9397-08002B2CF9AE}" pid="3" name="Output Device">
    <vt:lpwstr>Canon Colorpass 1000</vt:lpwstr>
  </property>
</Properties>
</file>