
<file path=[Content_Types].xml><?xml version="1.0" encoding="utf-8"?>
<Types xmlns="http://schemas.openxmlformats.org/package/2006/content-types">
  <Default Extension="emf" ContentType="image/x-emf"/>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3.xml" ContentType="application/vnd.openxmlformats-officedocument.theme+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4.xml" ContentType="application/vnd.openxmlformats-officedocument.theme+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5.xml" ContentType="application/vnd.openxmlformats-officedocument.theme+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6.xml" ContentType="application/vnd.openxmlformats-officedocument.theme+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7.xml" ContentType="application/vnd.openxmlformats-officedocument.theme+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8.xml" ContentType="application/vnd.openxmlformats-officedocument.theme+xml"/>
  <Override PartName="/ppt/theme/theme9.xml" ContentType="application/vnd.openxmlformats-officedocument.theme+xml"/>
  <Override PartName="/ppt/theme/theme10.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665" r:id="rId1"/>
    <p:sldMasterId id="2147483769" r:id="rId2"/>
    <p:sldMasterId id="2147483658" r:id="rId3"/>
    <p:sldMasterId id="2147483759" r:id="rId4"/>
    <p:sldMasterId id="2147483762" r:id="rId5"/>
    <p:sldMasterId id="2147483661" r:id="rId6"/>
    <p:sldMasterId id="2147483662" r:id="rId7"/>
    <p:sldMasterId id="2147483743" r:id="rId8"/>
  </p:sldMasterIdLst>
  <p:notesMasterIdLst>
    <p:notesMasterId r:id="rId18"/>
  </p:notesMasterIdLst>
  <p:handoutMasterIdLst>
    <p:handoutMasterId r:id="rId19"/>
  </p:handoutMasterIdLst>
  <p:sldIdLst>
    <p:sldId id="256" r:id="rId9"/>
    <p:sldId id="257" r:id="rId10"/>
    <p:sldId id="272" r:id="rId11"/>
    <p:sldId id="273" r:id="rId12"/>
    <p:sldId id="274" r:id="rId13"/>
    <p:sldId id="275" r:id="rId14"/>
    <p:sldId id="276" r:id="rId15"/>
    <p:sldId id="277" r:id="rId16"/>
    <p:sldId id="271" r:id="rId17"/>
  </p:sldIdLst>
  <p:sldSz cx="9144000" cy="6858000" type="screen4x3"/>
  <p:notesSz cx="7099300" cy="10234613"/>
  <p:defaultTextStyle>
    <a:defPPr>
      <a:defRPr lang="ru-RU"/>
    </a:defPPr>
    <a:lvl1pPr algn="l" rtl="0" fontAlgn="base">
      <a:spcBef>
        <a:spcPct val="0"/>
      </a:spcBef>
      <a:spcAft>
        <a:spcPct val="0"/>
      </a:spcAft>
      <a:defRPr sz="1700" kern="1200">
        <a:solidFill>
          <a:schemeClr val="bg1"/>
        </a:solidFill>
        <a:latin typeface="Arial Narrow" pitchFamily="34" charset="0"/>
        <a:ea typeface="+mn-ea"/>
        <a:cs typeface="+mn-cs"/>
      </a:defRPr>
    </a:lvl1pPr>
    <a:lvl2pPr marL="457200" algn="l" rtl="0" fontAlgn="base">
      <a:spcBef>
        <a:spcPct val="0"/>
      </a:spcBef>
      <a:spcAft>
        <a:spcPct val="0"/>
      </a:spcAft>
      <a:defRPr sz="1700" kern="1200">
        <a:solidFill>
          <a:schemeClr val="bg1"/>
        </a:solidFill>
        <a:latin typeface="Arial Narrow" pitchFamily="34" charset="0"/>
        <a:ea typeface="+mn-ea"/>
        <a:cs typeface="+mn-cs"/>
      </a:defRPr>
    </a:lvl2pPr>
    <a:lvl3pPr marL="914400" algn="l" rtl="0" fontAlgn="base">
      <a:spcBef>
        <a:spcPct val="0"/>
      </a:spcBef>
      <a:spcAft>
        <a:spcPct val="0"/>
      </a:spcAft>
      <a:defRPr sz="1700" kern="1200">
        <a:solidFill>
          <a:schemeClr val="bg1"/>
        </a:solidFill>
        <a:latin typeface="Arial Narrow" pitchFamily="34" charset="0"/>
        <a:ea typeface="+mn-ea"/>
        <a:cs typeface="+mn-cs"/>
      </a:defRPr>
    </a:lvl3pPr>
    <a:lvl4pPr marL="1371600" algn="l" rtl="0" fontAlgn="base">
      <a:spcBef>
        <a:spcPct val="0"/>
      </a:spcBef>
      <a:spcAft>
        <a:spcPct val="0"/>
      </a:spcAft>
      <a:defRPr sz="1700" kern="1200">
        <a:solidFill>
          <a:schemeClr val="bg1"/>
        </a:solidFill>
        <a:latin typeface="Arial Narrow" pitchFamily="34" charset="0"/>
        <a:ea typeface="+mn-ea"/>
        <a:cs typeface="+mn-cs"/>
      </a:defRPr>
    </a:lvl4pPr>
    <a:lvl5pPr marL="1828800" algn="l" rtl="0" fontAlgn="base">
      <a:spcBef>
        <a:spcPct val="0"/>
      </a:spcBef>
      <a:spcAft>
        <a:spcPct val="0"/>
      </a:spcAft>
      <a:defRPr sz="1700" kern="1200">
        <a:solidFill>
          <a:schemeClr val="bg1"/>
        </a:solidFill>
        <a:latin typeface="Arial Narrow" pitchFamily="34" charset="0"/>
        <a:ea typeface="+mn-ea"/>
        <a:cs typeface="+mn-cs"/>
      </a:defRPr>
    </a:lvl5pPr>
    <a:lvl6pPr marL="2286000" algn="l" defTabSz="914400" rtl="0" eaLnBrk="1" latinLnBrk="0" hangingPunct="1">
      <a:defRPr sz="1700" kern="1200">
        <a:solidFill>
          <a:schemeClr val="bg1"/>
        </a:solidFill>
        <a:latin typeface="Arial Narrow" pitchFamily="34" charset="0"/>
        <a:ea typeface="+mn-ea"/>
        <a:cs typeface="+mn-cs"/>
      </a:defRPr>
    </a:lvl6pPr>
    <a:lvl7pPr marL="2743200" algn="l" defTabSz="914400" rtl="0" eaLnBrk="1" latinLnBrk="0" hangingPunct="1">
      <a:defRPr sz="1700" kern="1200">
        <a:solidFill>
          <a:schemeClr val="bg1"/>
        </a:solidFill>
        <a:latin typeface="Arial Narrow" pitchFamily="34" charset="0"/>
        <a:ea typeface="+mn-ea"/>
        <a:cs typeface="+mn-cs"/>
      </a:defRPr>
    </a:lvl7pPr>
    <a:lvl8pPr marL="3200400" algn="l" defTabSz="914400" rtl="0" eaLnBrk="1" latinLnBrk="0" hangingPunct="1">
      <a:defRPr sz="1700" kern="1200">
        <a:solidFill>
          <a:schemeClr val="bg1"/>
        </a:solidFill>
        <a:latin typeface="Arial Narrow" pitchFamily="34" charset="0"/>
        <a:ea typeface="+mn-ea"/>
        <a:cs typeface="+mn-cs"/>
      </a:defRPr>
    </a:lvl8pPr>
    <a:lvl9pPr marL="3657600" algn="l" defTabSz="914400" rtl="0" eaLnBrk="1" latinLnBrk="0" hangingPunct="1">
      <a:defRPr sz="1700" kern="1200">
        <a:solidFill>
          <a:schemeClr val="bg1"/>
        </a:solidFill>
        <a:latin typeface="Arial Narrow" pitchFamily="34" charset="0"/>
        <a:ea typeface="+mn-ea"/>
        <a:cs typeface="+mn-cs"/>
      </a:defRPr>
    </a:lvl9pPr>
  </p:defaultTextStyle>
  <p:extLst>
    <p:ext uri="{EFAFB233-063F-42B5-8137-9DF3F51BA10A}">
      <p15:sldGuideLst xmlns:p15="http://schemas.microsoft.com/office/powerpoint/2012/main">
        <p15:guide id="1" orient="horz" pos="1893">
          <p15:clr>
            <a:srgbClr val="A4A3A4"/>
          </p15:clr>
        </p15:guide>
        <p15:guide id="2" orient="horz" pos="3884">
          <p15:clr>
            <a:srgbClr val="A4A3A4"/>
          </p15:clr>
        </p15:guide>
        <p15:guide id="3" orient="horz" pos="825">
          <p15:clr>
            <a:srgbClr val="A4A3A4"/>
          </p15:clr>
        </p15:guide>
        <p15:guide id="4" orient="horz" pos="591">
          <p15:clr>
            <a:srgbClr val="A4A3A4"/>
          </p15:clr>
        </p15:guide>
        <p15:guide id="5" orient="horz" pos="1752">
          <p15:clr>
            <a:srgbClr val="A4A3A4"/>
          </p15:clr>
        </p15:guide>
        <p15:guide id="6" orient="horz" pos="2818">
          <p15:clr>
            <a:srgbClr val="A4A3A4"/>
          </p15:clr>
        </p15:guide>
        <p15:guide id="7" orient="horz" pos="2959">
          <p15:clr>
            <a:srgbClr val="A4A3A4"/>
          </p15:clr>
        </p15:guide>
        <p15:guide id="8" orient="horz" pos="1612">
          <p15:clr>
            <a:srgbClr val="A4A3A4"/>
          </p15:clr>
        </p15:guide>
        <p15:guide id="9" pos="141">
          <p15:clr>
            <a:srgbClr val="A4A3A4"/>
          </p15:clr>
        </p15:guide>
        <p15:guide id="10" pos="3747">
          <p15:clr>
            <a:srgbClr val="A4A3A4"/>
          </p15:clr>
        </p15:guide>
        <p15:guide id="11" pos="5620">
          <p15:clr>
            <a:srgbClr val="A4A3A4"/>
          </p15:clr>
        </p15:guide>
        <p15:guide id="12" pos="1873">
          <p15:clr>
            <a:srgbClr val="A4A3A4"/>
          </p15:clr>
        </p15:guide>
        <p15:guide id="13" pos="2014">
          <p15:clr>
            <a:srgbClr val="A4A3A4"/>
          </p15:clr>
        </p15:guide>
        <p15:guide id="14" pos="3885">
          <p15:clr>
            <a:srgbClr val="A4A3A4"/>
          </p15:clr>
        </p15:guide>
        <p15:guide id="15" pos="1180">
          <p15:clr>
            <a:srgbClr val="A4A3A4"/>
          </p15:clr>
        </p15:guide>
        <p15:guide id="16" pos="890">
          <p15:clr>
            <a:srgbClr val="A4A3A4"/>
          </p15:clr>
        </p15:guide>
      </p15:sldGuideLst>
    </p:ext>
    <p:ext uri="{2D200454-40CA-4A62-9FC3-DE9A4176ACB9}">
      <p15:notesGuideLst xmlns:p15="http://schemas.microsoft.com/office/powerpoint/2012/main">
        <p15:guide id="1" orient="horz" pos="3224">
          <p15:clr>
            <a:srgbClr val="A4A3A4"/>
          </p15:clr>
        </p15:guide>
        <p15:guide id="2" pos="2236">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9C2"/>
    <a:srgbClr val="003366"/>
    <a:srgbClr val="0066CC"/>
    <a:srgbClr val="0033CC"/>
    <a:srgbClr val="0000FF"/>
    <a:srgbClr val="3366FF"/>
    <a:srgbClr val="0099FF"/>
    <a:srgbClr val="0066FF"/>
    <a:srgbClr val="33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314" autoAdjust="0"/>
    <p:restoredTop sz="94660"/>
  </p:normalViewPr>
  <p:slideViewPr>
    <p:cSldViewPr snapToGrid="0" showGuides="1">
      <p:cViewPr varScale="1">
        <p:scale>
          <a:sx n="116" d="100"/>
          <a:sy n="116" d="100"/>
        </p:scale>
        <p:origin x="1884" y="84"/>
      </p:cViewPr>
      <p:guideLst>
        <p:guide orient="horz" pos="1893"/>
        <p:guide orient="horz" pos="3884"/>
        <p:guide orient="horz" pos="825"/>
        <p:guide orient="horz" pos="591"/>
        <p:guide orient="horz" pos="1752"/>
        <p:guide orient="horz" pos="2818"/>
        <p:guide orient="horz" pos="2959"/>
        <p:guide orient="horz" pos="1612"/>
        <p:guide pos="141"/>
        <p:guide pos="3747"/>
        <p:guide pos="5620"/>
        <p:guide pos="1873"/>
        <p:guide pos="2014"/>
        <p:guide pos="3885"/>
        <p:guide pos="1180"/>
        <p:guide pos="890"/>
      </p:guideLst>
    </p:cSldViewPr>
  </p:slideViewPr>
  <p:notesTextViewPr>
    <p:cViewPr>
      <p:scale>
        <a:sx n="100" d="100"/>
        <a:sy n="100" d="100"/>
      </p:scale>
      <p:origin x="0" y="0"/>
    </p:cViewPr>
  </p:notesTextViewPr>
  <p:sorterViewPr>
    <p:cViewPr>
      <p:scale>
        <a:sx n="66" d="100"/>
        <a:sy n="66" d="100"/>
      </p:scale>
      <p:origin x="0" y="0"/>
    </p:cViewPr>
  </p:sorterViewPr>
  <p:notesViewPr>
    <p:cSldViewPr snapToGrid="0" showGuides="1">
      <p:cViewPr varScale="1">
        <p:scale>
          <a:sx n="73" d="100"/>
          <a:sy n="73" d="100"/>
        </p:scale>
        <p:origin x="-3318" y="-108"/>
      </p:cViewPr>
      <p:guideLst>
        <p:guide orient="horz" pos="3224"/>
        <p:guide pos="2236"/>
      </p:guideLst>
    </p:cSldViewPr>
  </p:notes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8.xml"/><Relationship Id="rId13" Type="http://schemas.openxmlformats.org/officeDocument/2006/relationships/slide" Target="slides/slide5.xml"/><Relationship Id="rId18" Type="http://schemas.openxmlformats.org/officeDocument/2006/relationships/notesMaster" Target="notesMasters/notesMaster1.xml"/><Relationship Id="rId3" Type="http://schemas.openxmlformats.org/officeDocument/2006/relationships/slideMaster" Target="slideMasters/slideMaster3.xml"/><Relationship Id="rId21" Type="http://schemas.openxmlformats.org/officeDocument/2006/relationships/viewProps" Target="viewProps.xml"/><Relationship Id="rId7" Type="http://schemas.openxmlformats.org/officeDocument/2006/relationships/slideMaster" Target="slideMasters/slideMaster7.xml"/><Relationship Id="rId12" Type="http://schemas.openxmlformats.org/officeDocument/2006/relationships/slide" Target="slides/slide4.xml"/><Relationship Id="rId17" Type="http://schemas.openxmlformats.org/officeDocument/2006/relationships/slide" Target="slides/slide9.xml"/><Relationship Id="rId2" Type="http://schemas.openxmlformats.org/officeDocument/2006/relationships/slideMaster" Target="slideMasters/slideMaster2.xml"/><Relationship Id="rId16" Type="http://schemas.openxmlformats.org/officeDocument/2006/relationships/slide" Target="slides/slide8.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3.xml"/><Relationship Id="rId5" Type="http://schemas.openxmlformats.org/officeDocument/2006/relationships/slideMaster" Target="slideMasters/slideMaster5.xml"/><Relationship Id="rId15" Type="http://schemas.openxmlformats.org/officeDocument/2006/relationships/slide" Target="slides/slide7.xml"/><Relationship Id="rId23" Type="http://schemas.openxmlformats.org/officeDocument/2006/relationships/tableStyles" Target="tableStyles.xml"/><Relationship Id="rId10" Type="http://schemas.openxmlformats.org/officeDocument/2006/relationships/slide" Target="slides/slide2.xml"/><Relationship Id="rId19" Type="http://schemas.openxmlformats.org/officeDocument/2006/relationships/handoutMaster" Target="handoutMasters/handoutMaster1.xml"/><Relationship Id="rId4" Type="http://schemas.openxmlformats.org/officeDocument/2006/relationships/slideMaster" Target="slideMasters/slideMaster4.xml"/><Relationship Id="rId9" Type="http://schemas.openxmlformats.org/officeDocument/2006/relationships/slide" Target="slides/slide1.xml"/><Relationship Id="rId14" Type="http://schemas.openxmlformats.org/officeDocument/2006/relationships/slide" Target="slides/slide6.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10.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0290" name="Rectangle 2"/>
          <p:cNvSpPr>
            <a:spLocks noGrp="1" noChangeArrowheads="1"/>
          </p:cNvSpPr>
          <p:nvPr>
            <p:ph type="hdr" sz="quarter"/>
          </p:nvPr>
        </p:nvSpPr>
        <p:spPr bwMode="auto">
          <a:xfrm>
            <a:off x="0" y="0"/>
            <a:ext cx="3076575" cy="512763"/>
          </a:xfrm>
          <a:prstGeom prst="rect">
            <a:avLst/>
          </a:prstGeom>
          <a:noFill/>
          <a:ln w="9525">
            <a:noFill/>
            <a:miter lim="800000"/>
            <a:headEnd/>
            <a:tailEnd/>
          </a:ln>
          <a:effectLst/>
        </p:spPr>
        <p:txBody>
          <a:bodyPr vert="horz" wrap="square" lIns="93889" tIns="46945" rIns="93889" bIns="46945" numCol="1" anchor="t" anchorCtr="0" compatLnSpc="1">
            <a:prstTxWarp prst="textNoShape">
              <a:avLst/>
            </a:prstTxWarp>
          </a:bodyPr>
          <a:lstStyle>
            <a:lvl1pPr defTabSz="936625">
              <a:defRPr sz="1200">
                <a:solidFill>
                  <a:schemeClr val="tx1"/>
                </a:solidFill>
                <a:latin typeface="Arial" charset="0"/>
              </a:defRPr>
            </a:lvl1pPr>
          </a:lstStyle>
          <a:p>
            <a:endParaRPr lang="ru-RU"/>
          </a:p>
        </p:txBody>
      </p:sp>
      <p:sp>
        <p:nvSpPr>
          <p:cNvPr id="140291" name="Rectangle 3"/>
          <p:cNvSpPr>
            <a:spLocks noGrp="1" noChangeArrowheads="1"/>
          </p:cNvSpPr>
          <p:nvPr>
            <p:ph type="dt" sz="quarter" idx="1"/>
          </p:nvPr>
        </p:nvSpPr>
        <p:spPr bwMode="auto">
          <a:xfrm>
            <a:off x="4021138" y="0"/>
            <a:ext cx="3076575" cy="512763"/>
          </a:xfrm>
          <a:prstGeom prst="rect">
            <a:avLst/>
          </a:prstGeom>
          <a:noFill/>
          <a:ln w="9525">
            <a:noFill/>
            <a:miter lim="800000"/>
            <a:headEnd/>
            <a:tailEnd/>
          </a:ln>
          <a:effectLst/>
        </p:spPr>
        <p:txBody>
          <a:bodyPr vert="horz" wrap="square" lIns="93889" tIns="46945" rIns="93889" bIns="46945" numCol="1" anchor="t" anchorCtr="0" compatLnSpc="1">
            <a:prstTxWarp prst="textNoShape">
              <a:avLst/>
            </a:prstTxWarp>
          </a:bodyPr>
          <a:lstStyle>
            <a:lvl1pPr algn="r" defTabSz="936625">
              <a:defRPr sz="1200">
                <a:solidFill>
                  <a:schemeClr val="tx1"/>
                </a:solidFill>
                <a:latin typeface="Arial" charset="0"/>
              </a:defRPr>
            </a:lvl1pPr>
          </a:lstStyle>
          <a:p>
            <a:endParaRPr lang="ru-RU"/>
          </a:p>
        </p:txBody>
      </p:sp>
      <p:sp>
        <p:nvSpPr>
          <p:cNvPr id="140292" name="Rectangle 4"/>
          <p:cNvSpPr>
            <a:spLocks noGrp="1" noChangeArrowheads="1"/>
          </p:cNvSpPr>
          <p:nvPr>
            <p:ph type="ftr" sz="quarter" idx="2"/>
          </p:nvPr>
        </p:nvSpPr>
        <p:spPr bwMode="auto">
          <a:xfrm>
            <a:off x="0" y="9720263"/>
            <a:ext cx="3076575" cy="512762"/>
          </a:xfrm>
          <a:prstGeom prst="rect">
            <a:avLst/>
          </a:prstGeom>
          <a:noFill/>
          <a:ln w="9525">
            <a:noFill/>
            <a:miter lim="800000"/>
            <a:headEnd/>
            <a:tailEnd/>
          </a:ln>
          <a:effectLst/>
        </p:spPr>
        <p:txBody>
          <a:bodyPr vert="horz" wrap="square" lIns="93889" tIns="46945" rIns="93889" bIns="46945" numCol="1" anchor="b" anchorCtr="0" compatLnSpc="1">
            <a:prstTxWarp prst="textNoShape">
              <a:avLst/>
            </a:prstTxWarp>
          </a:bodyPr>
          <a:lstStyle>
            <a:lvl1pPr defTabSz="936625">
              <a:defRPr sz="1200">
                <a:solidFill>
                  <a:schemeClr val="tx1"/>
                </a:solidFill>
                <a:latin typeface="Arial" charset="0"/>
              </a:defRPr>
            </a:lvl1pPr>
          </a:lstStyle>
          <a:p>
            <a:endParaRPr lang="ru-RU"/>
          </a:p>
        </p:txBody>
      </p:sp>
      <p:sp>
        <p:nvSpPr>
          <p:cNvPr id="140293" name="Rectangle 5"/>
          <p:cNvSpPr>
            <a:spLocks noGrp="1" noChangeArrowheads="1"/>
          </p:cNvSpPr>
          <p:nvPr>
            <p:ph type="sldNum" sz="quarter" idx="3"/>
          </p:nvPr>
        </p:nvSpPr>
        <p:spPr bwMode="auto">
          <a:xfrm>
            <a:off x="4021138" y="9720263"/>
            <a:ext cx="3076575" cy="512762"/>
          </a:xfrm>
          <a:prstGeom prst="rect">
            <a:avLst/>
          </a:prstGeom>
          <a:noFill/>
          <a:ln w="9525">
            <a:noFill/>
            <a:miter lim="800000"/>
            <a:headEnd/>
            <a:tailEnd/>
          </a:ln>
          <a:effectLst/>
        </p:spPr>
        <p:txBody>
          <a:bodyPr vert="horz" wrap="square" lIns="93889" tIns="46945" rIns="93889" bIns="46945" numCol="1" anchor="b" anchorCtr="0" compatLnSpc="1">
            <a:prstTxWarp prst="textNoShape">
              <a:avLst/>
            </a:prstTxWarp>
          </a:bodyPr>
          <a:lstStyle>
            <a:lvl1pPr algn="r" defTabSz="936625">
              <a:defRPr sz="1200">
                <a:solidFill>
                  <a:schemeClr val="tx1"/>
                </a:solidFill>
                <a:latin typeface="Arial" charset="0"/>
              </a:defRPr>
            </a:lvl1pPr>
          </a:lstStyle>
          <a:p>
            <a:fld id="{EF9B2FAC-2503-48F8-B071-04E7FA1ED430}" type="slidenum">
              <a:rPr lang="ru-RU"/>
              <a:pPr/>
              <a:t>‹#›</a:t>
            </a:fld>
            <a:endParaRPr lang="ru-RU"/>
          </a:p>
        </p:txBody>
      </p:sp>
    </p:spTree>
    <p:extLst>
      <p:ext uri="{BB962C8B-B14F-4D97-AF65-F5344CB8AC3E}">
        <p14:creationId xmlns:p14="http://schemas.microsoft.com/office/powerpoint/2010/main" val="177219947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9.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3076575" cy="512763"/>
          </a:xfrm>
          <a:prstGeom prst="rect">
            <a:avLst/>
          </a:prstGeom>
          <a:noFill/>
          <a:ln w="9525">
            <a:noFill/>
            <a:miter lim="800000"/>
            <a:headEnd/>
            <a:tailEnd/>
          </a:ln>
          <a:effectLst/>
        </p:spPr>
        <p:txBody>
          <a:bodyPr vert="horz" wrap="square" lIns="99025" tIns="49513" rIns="99025" bIns="49513" numCol="1" anchor="t" anchorCtr="0" compatLnSpc="1">
            <a:prstTxWarp prst="textNoShape">
              <a:avLst/>
            </a:prstTxWarp>
          </a:bodyPr>
          <a:lstStyle>
            <a:lvl1pPr defTabSz="990600">
              <a:defRPr sz="1300">
                <a:solidFill>
                  <a:schemeClr val="tx1"/>
                </a:solidFill>
                <a:latin typeface="Arial" charset="0"/>
              </a:defRPr>
            </a:lvl1pPr>
          </a:lstStyle>
          <a:p>
            <a:endParaRPr lang="ru-RU"/>
          </a:p>
        </p:txBody>
      </p:sp>
      <p:sp>
        <p:nvSpPr>
          <p:cNvPr id="3075" name="Rectangle 3"/>
          <p:cNvSpPr>
            <a:spLocks noGrp="1" noChangeArrowheads="1"/>
          </p:cNvSpPr>
          <p:nvPr>
            <p:ph type="dt" idx="1"/>
          </p:nvPr>
        </p:nvSpPr>
        <p:spPr bwMode="auto">
          <a:xfrm>
            <a:off x="4021138" y="0"/>
            <a:ext cx="3076575" cy="512763"/>
          </a:xfrm>
          <a:prstGeom prst="rect">
            <a:avLst/>
          </a:prstGeom>
          <a:noFill/>
          <a:ln w="9525">
            <a:noFill/>
            <a:miter lim="800000"/>
            <a:headEnd/>
            <a:tailEnd/>
          </a:ln>
          <a:effectLst/>
        </p:spPr>
        <p:txBody>
          <a:bodyPr vert="horz" wrap="square" lIns="99025" tIns="49513" rIns="99025" bIns="49513" numCol="1" anchor="t" anchorCtr="0" compatLnSpc="1">
            <a:prstTxWarp prst="textNoShape">
              <a:avLst/>
            </a:prstTxWarp>
          </a:bodyPr>
          <a:lstStyle>
            <a:lvl1pPr algn="r" defTabSz="990600">
              <a:defRPr sz="1300">
                <a:solidFill>
                  <a:schemeClr val="tx1"/>
                </a:solidFill>
                <a:latin typeface="Arial" charset="0"/>
              </a:defRPr>
            </a:lvl1pPr>
          </a:lstStyle>
          <a:p>
            <a:endParaRPr lang="ru-RU"/>
          </a:p>
        </p:txBody>
      </p:sp>
      <p:sp>
        <p:nvSpPr>
          <p:cNvPr id="3076" name="Rectangle 4"/>
          <p:cNvSpPr>
            <a:spLocks noGrp="1" noRot="1" noChangeAspect="1" noChangeArrowheads="1" noTextEdit="1"/>
          </p:cNvSpPr>
          <p:nvPr>
            <p:ph type="sldImg" idx="2"/>
          </p:nvPr>
        </p:nvSpPr>
        <p:spPr bwMode="auto">
          <a:xfrm>
            <a:off x="990600" y="766763"/>
            <a:ext cx="5118100" cy="3838575"/>
          </a:xfrm>
          <a:prstGeom prst="rect">
            <a:avLst/>
          </a:prstGeom>
          <a:noFill/>
          <a:ln w="9525">
            <a:solidFill>
              <a:srgbClr val="000000"/>
            </a:solidFill>
            <a:miter lim="800000"/>
            <a:headEnd/>
            <a:tailEnd/>
          </a:ln>
          <a:effectLst/>
        </p:spPr>
      </p:sp>
      <p:sp>
        <p:nvSpPr>
          <p:cNvPr id="3077" name="Rectangle 5"/>
          <p:cNvSpPr>
            <a:spLocks noGrp="1" noChangeArrowheads="1"/>
          </p:cNvSpPr>
          <p:nvPr>
            <p:ph type="body" sz="quarter" idx="3"/>
          </p:nvPr>
        </p:nvSpPr>
        <p:spPr bwMode="auto">
          <a:xfrm>
            <a:off x="711200" y="4862513"/>
            <a:ext cx="5676900" cy="4605337"/>
          </a:xfrm>
          <a:prstGeom prst="rect">
            <a:avLst/>
          </a:prstGeom>
          <a:noFill/>
          <a:ln w="9525">
            <a:noFill/>
            <a:miter lim="800000"/>
            <a:headEnd/>
            <a:tailEnd/>
          </a:ln>
          <a:effectLst/>
        </p:spPr>
        <p:txBody>
          <a:bodyPr vert="horz" wrap="square" lIns="99025" tIns="49513" rIns="99025" bIns="49513" numCol="1" anchor="t" anchorCtr="0" compatLnSpc="1">
            <a:prstTxWarp prst="textNoShape">
              <a:avLst/>
            </a:prstTxWarp>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3078" name="Rectangle 6"/>
          <p:cNvSpPr>
            <a:spLocks noGrp="1" noChangeArrowheads="1"/>
          </p:cNvSpPr>
          <p:nvPr>
            <p:ph type="ftr" sz="quarter" idx="4"/>
          </p:nvPr>
        </p:nvSpPr>
        <p:spPr bwMode="auto">
          <a:xfrm>
            <a:off x="0" y="9720263"/>
            <a:ext cx="3076575" cy="512762"/>
          </a:xfrm>
          <a:prstGeom prst="rect">
            <a:avLst/>
          </a:prstGeom>
          <a:noFill/>
          <a:ln w="9525">
            <a:noFill/>
            <a:miter lim="800000"/>
            <a:headEnd/>
            <a:tailEnd/>
          </a:ln>
          <a:effectLst/>
        </p:spPr>
        <p:txBody>
          <a:bodyPr vert="horz" wrap="square" lIns="99025" tIns="49513" rIns="99025" bIns="49513" numCol="1" anchor="b" anchorCtr="0" compatLnSpc="1">
            <a:prstTxWarp prst="textNoShape">
              <a:avLst/>
            </a:prstTxWarp>
          </a:bodyPr>
          <a:lstStyle>
            <a:lvl1pPr defTabSz="990600">
              <a:defRPr sz="1300">
                <a:solidFill>
                  <a:schemeClr val="tx1"/>
                </a:solidFill>
                <a:latin typeface="Arial" charset="0"/>
              </a:defRPr>
            </a:lvl1pPr>
          </a:lstStyle>
          <a:p>
            <a:endParaRPr lang="ru-RU"/>
          </a:p>
        </p:txBody>
      </p:sp>
      <p:sp>
        <p:nvSpPr>
          <p:cNvPr id="3079" name="Rectangle 7"/>
          <p:cNvSpPr>
            <a:spLocks noGrp="1" noChangeArrowheads="1"/>
          </p:cNvSpPr>
          <p:nvPr>
            <p:ph type="sldNum" sz="quarter" idx="5"/>
          </p:nvPr>
        </p:nvSpPr>
        <p:spPr bwMode="auto">
          <a:xfrm>
            <a:off x="4021138" y="9720263"/>
            <a:ext cx="3076575" cy="512762"/>
          </a:xfrm>
          <a:prstGeom prst="rect">
            <a:avLst/>
          </a:prstGeom>
          <a:noFill/>
          <a:ln w="9525">
            <a:noFill/>
            <a:miter lim="800000"/>
            <a:headEnd/>
            <a:tailEnd/>
          </a:ln>
          <a:effectLst/>
        </p:spPr>
        <p:txBody>
          <a:bodyPr vert="horz" wrap="square" lIns="99025" tIns="49513" rIns="99025" bIns="49513" numCol="1" anchor="b" anchorCtr="0" compatLnSpc="1">
            <a:prstTxWarp prst="textNoShape">
              <a:avLst/>
            </a:prstTxWarp>
          </a:bodyPr>
          <a:lstStyle>
            <a:lvl1pPr algn="r" defTabSz="990600">
              <a:defRPr sz="1300">
                <a:solidFill>
                  <a:schemeClr val="tx1"/>
                </a:solidFill>
                <a:latin typeface="Arial" charset="0"/>
              </a:defRPr>
            </a:lvl1pPr>
          </a:lstStyle>
          <a:p>
            <a:fld id="{A7F4F542-0CF8-4D46-9C15-E25CCB08C5CA}" type="slidenum">
              <a:rPr lang="ru-RU"/>
              <a:pPr/>
              <a:t>‹#›</a:t>
            </a:fld>
            <a:endParaRPr lang="ru-RU"/>
          </a:p>
        </p:txBody>
      </p:sp>
    </p:spTree>
    <p:extLst>
      <p:ext uri="{BB962C8B-B14F-4D97-AF65-F5344CB8AC3E}">
        <p14:creationId xmlns:p14="http://schemas.microsoft.com/office/powerpoint/2010/main" val="611188747"/>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Arial" charset="0"/>
      </a:defRPr>
    </a:lvl1pPr>
    <a:lvl2pPr marL="457200" algn="l" rtl="0" fontAlgn="base">
      <a:spcBef>
        <a:spcPct val="30000"/>
      </a:spcBef>
      <a:spcAft>
        <a:spcPct val="0"/>
      </a:spcAft>
      <a:defRPr sz="1200" kern="1200">
        <a:solidFill>
          <a:schemeClr val="tx1"/>
        </a:solidFill>
        <a:latin typeface="Arial" charset="0"/>
        <a:ea typeface="+mn-ea"/>
        <a:cs typeface="Arial" charset="0"/>
      </a:defRPr>
    </a:lvl2pPr>
    <a:lvl3pPr marL="914400" algn="l" rtl="0" fontAlgn="base">
      <a:spcBef>
        <a:spcPct val="30000"/>
      </a:spcBef>
      <a:spcAft>
        <a:spcPct val="0"/>
      </a:spcAft>
      <a:defRPr sz="1200" kern="1200">
        <a:solidFill>
          <a:schemeClr val="tx1"/>
        </a:solidFill>
        <a:latin typeface="Arial" charset="0"/>
        <a:ea typeface="+mn-ea"/>
        <a:cs typeface="Arial" charset="0"/>
      </a:defRPr>
    </a:lvl3pPr>
    <a:lvl4pPr marL="1371600" algn="l" rtl="0" fontAlgn="base">
      <a:spcBef>
        <a:spcPct val="30000"/>
      </a:spcBef>
      <a:spcAft>
        <a:spcPct val="0"/>
      </a:spcAft>
      <a:defRPr sz="1200" kern="1200">
        <a:solidFill>
          <a:schemeClr val="tx1"/>
        </a:solidFill>
        <a:latin typeface="Arial" charset="0"/>
        <a:ea typeface="+mn-ea"/>
        <a:cs typeface="Arial" charset="0"/>
      </a:defRPr>
    </a:lvl4pPr>
    <a:lvl5pPr marL="1828800" algn="l" rtl="0" fontAlgn="base">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4_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873251" y="0"/>
            <a:ext cx="7048500" cy="1009650"/>
          </a:xfrm>
        </p:spPr>
        <p:txBody>
          <a:bodyPr/>
          <a:lstStyle/>
          <a:p>
            <a:r>
              <a:rPr lang="ru-RU" dirty="0"/>
              <a:t>Образец заголовка</a:t>
            </a:r>
          </a:p>
        </p:txBody>
      </p:sp>
      <p:sp>
        <p:nvSpPr>
          <p:cNvPr id="5" name="Текст 11"/>
          <p:cNvSpPr>
            <a:spLocks noGrp="1"/>
          </p:cNvSpPr>
          <p:nvPr>
            <p:ph type="body" sz="quarter" idx="10" hasCustomPrompt="1"/>
          </p:nvPr>
        </p:nvSpPr>
        <p:spPr>
          <a:xfrm>
            <a:off x="1873251" y="6477893"/>
            <a:ext cx="7048500" cy="307777"/>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lvl1pPr algn="l" rtl="0" fontAlgn="base">
              <a:spcBef>
                <a:spcPct val="0"/>
              </a:spcBef>
              <a:spcAft>
                <a:spcPct val="0"/>
              </a:spcAft>
              <a:defRPr lang="ru-RU" sz="2000" kern="1200" baseline="0" smtClean="0">
                <a:solidFill>
                  <a:schemeClr val="bg1"/>
                </a:solidFill>
                <a:latin typeface="Arial Narrow" pitchFamily="34" charset="0"/>
                <a:ea typeface="+mn-ea"/>
                <a:cs typeface="+mn-cs"/>
              </a:defRPr>
            </a:lvl1pPr>
            <a:lvl2pPr algn="l" rtl="0" fontAlgn="base">
              <a:spcBef>
                <a:spcPct val="0"/>
              </a:spcBef>
              <a:spcAft>
                <a:spcPct val="0"/>
              </a:spcAft>
              <a:defRPr lang="ru-RU" sz="2000" kern="1200" smtClean="0">
                <a:solidFill>
                  <a:srgbClr val="00B050"/>
                </a:solidFill>
                <a:latin typeface="Arial Narrow" pitchFamily="34" charset="0"/>
                <a:ea typeface="+mn-ea"/>
                <a:cs typeface="+mn-cs"/>
              </a:defRPr>
            </a:lvl2pPr>
            <a:lvl3pPr algn="l" rtl="0" fontAlgn="base">
              <a:spcBef>
                <a:spcPct val="0"/>
              </a:spcBef>
              <a:spcAft>
                <a:spcPct val="0"/>
              </a:spcAft>
              <a:defRPr lang="ru-RU" sz="2000" kern="1200" smtClean="0">
                <a:solidFill>
                  <a:srgbClr val="00B050"/>
                </a:solidFill>
                <a:latin typeface="Arial Narrow" pitchFamily="34" charset="0"/>
                <a:ea typeface="+mn-ea"/>
                <a:cs typeface="+mn-cs"/>
              </a:defRPr>
            </a:lvl3pPr>
            <a:lvl4pPr algn="l" rtl="0" fontAlgn="base">
              <a:spcBef>
                <a:spcPct val="0"/>
              </a:spcBef>
              <a:spcAft>
                <a:spcPct val="0"/>
              </a:spcAft>
              <a:defRPr lang="ru-RU" sz="2000" kern="1200" smtClean="0">
                <a:solidFill>
                  <a:srgbClr val="00B050"/>
                </a:solidFill>
                <a:latin typeface="Arial Narrow" pitchFamily="34" charset="0"/>
                <a:ea typeface="+mn-ea"/>
                <a:cs typeface="+mn-cs"/>
              </a:defRPr>
            </a:lvl4pPr>
            <a:lvl5pPr algn="l" rtl="0" fontAlgn="base">
              <a:spcBef>
                <a:spcPct val="0"/>
              </a:spcBef>
              <a:spcAft>
                <a:spcPct val="0"/>
              </a:spcAft>
              <a:defRPr lang="ru-RU" sz="2000" kern="1200" dirty="0" smtClean="0">
                <a:solidFill>
                  <a:srgbClr val="00B050"/>
                </a:solidFill>
                <a:latin typeface="Arial Narrow" pitchFamily="34" charset="0"/>
                <a:ea typeface="+mn-ea"/>
                <a:cs typeface="+mn-cs"/>
              </a:defRPr>
            </a:lvl5pPr>
          </a:lstStyle>
          <a:p>
            <a:pPr lvl="0"/>
            <a:r>
              <a:rPr lang="ru-RU" dirty="0"/>
              <a:t>НАЗВАНИЕ ПРЕЗЕНТАЦИИ</a:t>
            </a:r>
          </a:p>
        </p:txBody>
      </p:sp>
      <p:sp>
        <p:nvSpPr>
          <p:cNvPr id="6" name="Содержимое 2"/>
          <p:cNvSpPr>
            <a:spLocks noGrp="1"/>
          </p:cNvSpPr>
          <p:nvPr>
            <p:ph idx="1"/>
          </p:nvPr>
        </p:nvSpPr>
        <p:spPr>
          <a:xfrm>
            <a:off x="223838" y="1222373"/>
            <a:ext cx="8707437" cy="4943477"/>
          </a:xfrm>
          <a:prstGeom prst="rect">
            <a:avLst/>
          </a:prstGeom>
        </p:spPr>
        <p:txBody>
          <a:bodyPr lIns="0" tIns="0" rIns="0" bIns="0"/>
          <a:lstStyle/>
          <a:p>
            <a:pPr lvl="0"/>
            <a:r>
              <a:rPr lang="ru-RU" dirty="0"/>
              <a:t>Образец текста</a:t>
            </a:r>
          </a:p>
        </p:txBody>
      </p:sp>
      <p:sp>
        <p:nvSpPr>
          <p:cNvPr id="8" name="Номер слайда 3"/>
          <p:cNvSpPr>
            <a:spLocks noGrp="1"/>
          </p:cNvSpPr>
          <p:nvPr>
            <p:ph type="sldNum" sz="quarter" idx="4"/>
          </p:nvPr>
        </p:nvSpPr>
        <p:spPr>
          <a:xfrm>
            <a:off x="204788" y="6477893"/>
            <a:ext cx="1208087" cy="307777"/>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lvl1pPr algn="l" rtl="0" fontAlgn="base">
              <a:spcBef>
                <a:spcPct val="0"/>
              </a:spcBef>
              <a:spcAft>
                <a:spcPct val="0"/>
              </a:spcAft>
              <a:defRPr lang="ru-RU" sz="2000" b="1" kern="1200" smtClean="0">
                <a:solidFill>
                  <a:schemeClr val="bg1"/>
                </a:solidFill>
                <a:latin typeface="Arial Narrow" pitchFamily="34" charset="0"/>
                <a:ea typeface="+mn-ea"/>
                <a:cs typeface="+mn-cs"/>
              </a:defRPr>
            </a:lvl1pPr>
          </a:lstStyle>
          <a:p>
            <a:fld id="{8E730068-F805-43B7-8A8E-3E2DB17E4B45}" type="slidenum">
              <a:rPr lang="ru-RU" smtClean="0"/>
              <a:pPr/>
              <a:t>‹#›</a:t>
            </a:fld>
            <a:endParaRPr lang="ru-RU"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4_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873251" y="0"/>
            <a:ext cx="7048500" cy="1009650"/>
          </a:xfrm>
          <a:prstGeom prst="rect">
            <a:avLst/>
          </a:prstGeom>
        </p:spPr>
        <p:txBody>
          <a:bodyPr/>
          <a:lstStyle/>
          <a:p>
            <a:r>
              <a:rPr lang="ru-RU" dirty="0"/>
              <a:t>Образец заголовка</a:t>
            </a:r>
          </a:p>
        </p:txBody>
      </p:sp>
      <p:sp>
        <p:nvSpPr>
          <p:cNvPr id="5" name="Текст 11"/>
          <p:cNvSpPr>
            <a:spLocks noGrp="1"/>
          </p:cNvSpPr>
          <p:nvPr>
            <p:ph type="body" sz="quarter" idx="10" hasCustomPrompt="1"/>
          </p:nvPr>
        </p:nvSpPr>
        <p:spPr>
          <a:xfrm>
            <a:off x="1873251" y="6477893"/>
            <a:ext cx="7048500" cy="307777"/>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lvl1pPr algn="l" rtl="0" fontAlgn="base">
              <a:spcBef>
                <a:spcPct val="0"/>
              </a:spcBef>
              <a:spcAft>
                <a:spcPct val="0"/>
              </a:spcAft>
              <a:defRPr lang="ru-RU" sz="2000" kern="1200" baseline="0" smtClean="0">
                <a:solidFill>
                  <a:schemeClr val="bg1"/>
                </a:solidFill>
                <a:latin typeface="Arial Narrow" pitchFamily="34" charset="0"/>
                <a:ea typeface="+mn-ea"/>
                <a:cs typeface="+mn-cs"/>
              </a:defRPr>
            </a:lvl1pPr>
            <a:lvl2pPr algn="l" rtl="0" fontAlgn="base">
              <a:spcBef>
                <a:spcPct val="0"/>
              </a:spcBef>
              <a:spcAft>
                <a:spcPct val="0"/>
              </a:spcAft>
              <a:defRPr lang="ru-RU" sz="2000" kern="1200" smtClean="0">
                <a:solidFill>
                  <a:srgbClr val="00B050"/>
                </a:solidFill>
                <a:latin typeface="Arial Narrow" pitchFamily="34" charset="0"/>
                <a:ea typeface="+mn-ea"/>
                <a:cs typeface="+mn-cs"/>
              </a:defRPr>
            </a:lvl2pPr>
            <a:lvl3pPr algn="l" rtl="0" fontAlgn="base">
              <a:spcBef>
                <a:spcPct val="0"/>
              </a:spcBef>
              <a:spcAft>
                <a:spcPct val="0"/>
              </a:spcAft>
              <a:defRPr lang="ru-RU" sz="2000" kern="1200" smtClean="0">
                <a:solidFill>
                  <a:srgbClr val="00B050"/>
                </a:solidFill>
                <a:latin typeface="Arial Narrow" pitchFamily="34" charset="0"/>
                <a:ea typeface="+mn-ea"/>
                <a:cs typeface="+mn-cs"/>
              </a:defRPr>
            </a:lvl3pPr>
            <a:lvl4pPr algn="l" rtl="0" fontAlgn="base">
              <a:spcBef>
                <a:spcPct val="0"/>
              </a:spcBef>
              <a:spcAft>
                <a:spcPct val="0"/>
              </a:spcAft>
              <a:defRPr lang="ru-RU" sz="2000" kern="1200" smtClean="0">
                <a:solidFill>
                  <a:srgbClr val="00B050"/>
                </a:solidFill>
                <a:latin typeface="Arial Narrow" pitchFamily="34" charset="0"/>
                <a:ea typeface="+mn-ea"/>
                <a:cs typeface="+mn-cs"/>
              </a:defRPr>
            </a:lvl4pPr>
            <a:lvl5pPr algn="l" rtl="0" fontAlgn="base">
              <a:spcBef>
                <a:spcPct val="0"/>
              </a:spcBef>
              <a:spcAft>
                <a:spcPct val="0"/>
              </a:spcAft>
              <a:defRPr lang="ru-RU" sz="2000" kern="1200" dirty="0" smtClean="0">
                <a:solidFill>
                  <a:srgbClr val="00B050"/>
                </a:solidFill>
                <a:latin typeface="Arial Narrow" pitchFamily="34" charset="0"/>
                <a:ea typeface="+mn-ea"/>
                <a:cs typeface="+mn-cs"/>
              </a:defRPr>
            </a:lvl5pPr>
          </a:lstStyle>
          <a:p>
            <a:pPr lvl="0"/>
            <a:r>
              <a:rPr lang="ru-RU" dirty="0"/>
              <a:t>НАЗВАНИЕ ПРЕЗЕНТАЦИИ</a:t>
            </a:r>
          </a:p>
        </p:txBody>
      </p:sp>
      <p:sp>
        <p:nvSpPr>
          <p:cNvPr id="7" name="Номер слайда 3"/>
          <p:cNvSpPr>
            <a:spLocks noGrp="1"/>
          </p:cNvSpPr>
          <p:nvPr>
            <p:ph type="sldNum" sz="quarter" idx="4"/>
          </p:nvPr>
        </p:nvSpPr>
        <p:spPr>
          <a:xfrm>
            <a:off x="204788" y="6477893"/>
            <a:ext cx="1208087" cy="307777"/>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lvl1pPr algn="l" rtl="0" fontAlgn="base">
              <a:spcBef>
                <a:spcPct val="0"/>
              </a:spcBef>
              <a:spcAft>
                <a:spcPct val="0"/>
              </a:spcAft>
              <a:defRPr lang="ru-RU" sz="2000" b="1" kern="1200" smtClean="0">
                <a:solidFill>
                  <a:schemeClr val="bg1"/>
                </a:solidFill>
                <a:latin typeface="Arial Narrow" pitchFamily="34" charset="0"/>
                <a:ea typeface="+mn-ea"/>
                <a:cs typeface="+mn-cs"/>
              </a:defRPr>
            </a:lvl1pPr>
          </a:lstStyle>
          <a:p>
            <a:fld id="{8E730068-F805-43B7-8A8E-3E2DB17E4B45}" type="slidenum">
              <a:rPr lang="ru-RU" smtClean="0"/>
              <a:pPr/>
              <a:t>‹#›</a:t>
            </a:fld>
            <a:endParaRPr lang="ru-RU"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873251" y="0"/>
            <a:ext cx="7048500" cy="1009650"/>
          </a:xfrm>
          <a:prstGeom prst="rect">
            <a:avLst/>
          </a:prstGeom>
        </p:spPr>
        <p:txBody>
          <a:bodyPr/>
          <a:lstStyle/>
          <a:p>
            <a:r>
              <a:rPr lang="ru-RU" dirty="0"/>
              <a:t>Образец заголовка</a:t>
            </a:r>
          </a:p>
        </p:txBody>
      </p:sp>
      <p:sp>
        <p:nvSpPr>
          <p:cNvPr id="3" name="Содержимое 2"/>
          <p:cNvSpPr>
            <a:spLocks noGrp="1"/>
          </p:cNvSpPr>
          <p:nvPr>
            <p:ph idx="1"/>
          </p:nvPr>
        </p:nvSpPr>
        <p:spPr>
          <a:xfrm>
            <a:off x="223838" y="1216660"/>
            <a:ext cx="8697912" cy="1342390"/>
          </a:xfrm>
        </p:spPr>
        <p:txBody>
          <a:bodyPr/>
          <a:lstStyle/>
          <a:p>
            <a:pPr lvl="0"/>
            <a:r>
              <a:rPr lang="ru-RU" dirty="0"/>
              <a:t>Образец текста</a:t>
            </a:r>
          </a:p>
        </p:txBody>
      </p:sp>
      <p:sp>
        <p:nvSpPr>
          <p:cNvPr id="8" name="Текст 11"/>
          <p:cNvSpPr>
            <a:spLocks noGrp="1"/>
          </p:cNvSpPr>
          <p:nvPr>
            <p:ph type="body" sz="quarter" idx="10" hasCustomPrompt="1"/>
          </p:nvPr>
        </p:nvSpPr>
        <p:spPr>
          <a:xfrm>
            <a:off x="1873251" y="6477893"/>
            <a:ext cx="7048500" cy="307777"/>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lvl1pPr algn="l" rtl="0" fontAlgn="base">
              <a:spcBef>
                <a:spcPct val="0"/>
              </a:spcBef>
              <a:spcAft>
                <a:spcPct val="0"/>
              </a:spcAft>
              <a:defRPr lang="ru-RU" sz="2000" kern="1200" baseline="0" smtClean="0">
                <a:solidFill>
                  <a:schemeClr val="bg1"/>
                </a:solidFill>
                <a:latin typeface="Arial Narrow" pitchFamily="34" charset="0"/>
                <a:ea typeface="+mn-ea"/>
                <a:cs typeface="+mn-cs"/>
              </a:defRPr>
            </a:lvl1pPr>
            <a:lvl2pPr algn="l" rtl="0" fontAlgn="base">
              <a:spcBef>
                <a:spcPct val="0"/>
              </a:spcBef>
              <a:spcAft>
                <a:spcPct val="0"/>
              </a:spcAft>
              <a:defRPr lang="ru-RU" sz="2000" kern="1200" smtClean="0">
                <a:solidFill>
                  <a:srgbClr val="00B050"/>
                </a:solidFill>
                <a:latin typeface="Arial Narrow" pitchFamily="34" charset="0"/>
                <a:ea typeface="+mn-ea"/>
                <a:cs typeface="+mn-cs"/>
              </a:defRPr>
            </a:lvl2pPr>
            <a:lvl3pPr algn="l" rtl="0" fontAlgn="base">
              <a:spcBef>
                <a:spcPct val="0"/>
              </a:spcBef>
              <a:spcAft>
                <a:spcPct val="0"/>
              </a:spcAft>
              <a:defRPr lang="ru-RU" sz="2000" kern="1200" smtClean="0">
                <a:solidFill>
                  <a:srgbClr val="00B050"/>
                </a:solidFill>
                <a:latin typeface="Arial Narrow" pitchFamily="34" charset="0"/>
                <a:ea typeface="+mn-ea"/>
                <a:cs typeface="+mn-cs"/>
              </a:defRPr>
            </a:lvl3pPr>
            <a:lvl4pPr algn="l" rtl="0" fontAlgn="base">
              <a:spcBef>
                <a:spcPct val="0"/>
              </a:spcBef>
              <a:spcAft>
                <a:spcPct val="0"/>
              </a:spcAft>
              <a:defRPr lang="ru-RU" sz="2000" kern="1200" smtClean="0">
                <a:solidFill>
                  <a:srgbClr val="00B050"/>
                </a:solidFill>
                <a:latin typeface="Arial Narrow" pitchFamily="34" charset="0"/>
                <a:ea typeface="+mn-ea"/>
                <a:cs typeface="+mn-cs"/>
              </a:defRPr>
            </a:lvl4pPr>
            <a:lvl5pPr algn="l" rtl="0" fontAlgn="base">
              <a:spcBef>
                <a:spcPct val="0"/>
              </a:spcBef>
              <a:spcAft>
                <a:spcPct val="0"/>
              </a:spcAft>
              <a:defRPr lang="ru-RU" sz="2000" kern="1200" dirty="0" smtClean="0">
                <a:solidFill>
                  <a:srgbClr val="00B050"/>
                </a:solidFill>
                <a:latin typeface="Arial Narrow" pitchFamily="34" charset="0"/>
                <a:ea typeface="+mn-ea"/>
                <a:cs typeface="+mn-cs"/>
              </a:defRPr>
            </a:lvl5pPr>
          </a:lstStyle>
          <a:p>
            <a:pPr lvl="0"/>
            <a:r>
              <a:rPr lang="ru-RU" dirty="0"/>
              <a:t>НАЗВАНИЕ ПРЕЗЕНТАЦИИ</a:t>
            </a:r>
          </a:p>
        </p:txBody>
      </p:sp>
      <p:sp>
        <p:nvSpPr>
          <p:cNvPr id="9" name="Номер слайда 3"/>
          <p:cNvSpPr>
            <a:spLocks noGrp="1"/>
          </p:cNvSpPr>
          <p:nvPr>
            <p:ph type="sldNum" sz="quarter" idx="4"/>
          </p:nvPr>
        </p:nvSpPr>
        <p:spPr>
          <a:xfrm>
            <a:off x="204788" y="6477893"/>
            <a:ext cx="1208087" cy="307777"/>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lvl1pPr algn="l" rtl="0" fontAlgn="base">
              <a:spcBef>
                <a:spcPct val="0"/>
              </a:spcBef>
              <a:spcAft>
                <a:spcPct val="0"/>
              </a:spcAft>
              <a:defRPr lang="ru-RU" sz="2000" b="1" kern="1200" smtClean="0">
                <a:solidFill>
                  <a:schemeClr val="bg1"/>
                </a:solidFill>
                <a:latin typeface="Arial Narrow" pitchFamily="34" charset="0"/>
                <a:ea typeface="+mn-ea"/>
                <a:cs typeface="+mn-cs"/>
              </a:defRPr>
            </a:lvl1pPr>
          </a:lstStyle>
          <a:p>
            <a:fld id="{8E730068-F805-43B7-8A8E-3E2DB17E4B45}" type="slidenum">
              <a:rPr lang="ru-RU" smtClean="0"/>
              <a:pPr/>
              <a:t>‹#›</a:t>
            </a:fld>
            <a:endParaRPr lang="ru-RU"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873251" y="0"/>
            <a:ext cx="7048500" cy="1009650"/>
          </a:xfrm>
          <a:prstGeom prst="rect">
            <a:avLst/>
          </a:prstGeom>
        </p:spPr>
        <p:txBody>
          <a:bodyPr/>
          <a:lstStyle/>
          <a:p>
            <a:r>
              <a:rPr lang="ru-RU" dirty="0"/>
              <a:t>Образец заголовка</a:t>
            </a:r>
          </a:p>
        </p:txBody>
      </p:sp>
      <p:sp>
        <p:nvSpPr>
          <p:cNvPr id="3" name="Содержимое 2"/>
          <p:cNvSpPr>
            <a:spLocks noGrp="1"/>
          </p:cNvSpPr>
          <p:nvPr>
            <p:ph idx="1"/>
          </p:nvPr>
        </p:nvSpPr>
        <p:spPr>
          <a:xfrm>
            <a:off x="223838" y="1216660"/>
            <a:ext cx="8697912" cy="1342390"/>
          </a:xfrm>
        </p:spPr>
        <p:txBody>
          <a:bodyPr/>
          <a:lstStyle/>
          <a:p>
            <a:pPr lvl="0"/>
            <a:r>
              <a:rPr lang="ru-RU" dirty="0"/>
              <a:t>Образец текста</a:t>
            </a:r>
          </a:p>
        </p:txBody>
      </p:sp>
      <p:sp>
        <p:nvSpPr>
          <p:cNvPr id="6" name="Содержимое 2"/>
          <p:cNvSpPr>
            <a:spLocks noGrp="1"/>
          </p:cNvSpPr>
          <p:nvPr>
            <p:ph idx="12"/>
          </p:nvPr>
        </p:nvSpPr>
        <p:spPr>
          <a:xfrm>
            <a:off x="1873251" y="2917514"/>
            <a:ext cx="7048500" cy="3248335"/>
          </a:xfrm>
        </p:spPr>
        <p:txBody>
          <a:bodyPr/>
          <a:lstStyle>
            <a:lvl1pPr>
              <a:defRPr>
                <a:solidFill>
                  <a:schemeClr val="bg1"/>
                </a:solidFill>
              </a:defRPr>
            </a:lvl1pPr>
          </a:lstStyle>
          <a:p>
            <a:pPr lvl="0"/>
            <a:r>
              <a:rPr lang="ru-RU" dirty="0"/>
              <a:t>Образец текста</a:t>
            </a:r>
          </a:p>
        </p:txBody>
      </p:sp>
      <p:sp>
        <p:nvSpPr>
          <p:cNvPr id="8" name="Номер слайда 3"/>
          <p:cNvSpPr>
            <a:spLocks noGrp="1"/>
          </p:cNvSpPr>
          <p:nvPr>
            <p:ph type="sldNum" sz="quarter" idx="4"/>
          </p:nvPr>
        </p:nvSpPr>
        <p:spPr>
          <a:xfrm>
            <a:off x="204788" y="6477893"/>
            <a:ext cx="1208087" cy="307777"/>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lvl1pPr algn="l" rtl="0" fontAlgn="base">
              <a:spcBef>
                <a:spcPct val="0"/>
              </a:spcBef>
              <a:spcAft>
                <a:spcPct val="0"/>
              </a:spcAft>
              <a:defRPr lang="ru-RU" sz="2000" b="1" kern="1200" smtClean="0">
                <a:solidFill>
                  <a:schemeClr val="bg1"/>
                </a:solidFill>
                <a:latin typeface="Arial Narrow" pitchFamily="34" charset="0"/>
                <a:ea typeface="+mn-ea"/>
                <a:cs typeface="+mn-cs"/>
              </a:defRPr>
            </a:lvl1pPr>
          </a:lstStyle>
          <a:p>
            <a:fld id="{8E730068-F805-43B7-8A8E-3E2DB17E4B45}" type="slidenum">
              <a:rPr lang="ru-RU" smtClean="0"/>
              <a:pPr/>
              <a:t>‹#›</a:t>
            </a:fld>
            <a:endParaRPr lang="ru-RU" dirty="0"/>
          </a:p>
        </p:txBody>
      </p:sp>
      <p:sp>
        <p:nvSpPr>
          <p:cNvPr id="9" name="Текст 11"/>
          <p:cNvSpPr>
            <a:spLocks noGrp="1"/>
          </p:cNvSpPr>
          <p:nvPr>
            <p:ph type="body" sz="quarter" idx="10" hasCustomPrompt="1"/>
          </p:nvPr>
        </p:nvSpPr>
        <p:spPr>
          <a:xfrm>
            <a:off x="1873251" y="6477893"/>
            <a:ext cx="7048500" cy="307777"/>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lvl1pPr algn="l" rtl="0" fontAlgn="base">
              <a:spcBef>
                <a:spcPct val="0"/>
              </a:spcBef>
              <a:spcAft>
                <a:spcPct val="0"/>
              </a:spcAft>
              <a:defRPr lang="ru-RU" sz="2000" kern="1200" baseline="0" smtClean="0">
                <a:solidFill>
                  <a:schemeClr val="bg1"/>
                </a:solidFill>
                <a:latin typeface="Arial Narrow" pitchFamily="34" charset="0"/>
                <a:ea typeface="+mn-ea"/>
                <a:cs typeface="+mn-cs"/>
              </a:defRPr>
            </a:lvl1pPr>
            <a:lvl2pPr algn="l" rtl="0" fontAlgn="base">
              <a:spcBef>
                <a:spcPct val="0"/>
              </a:spcBef>
              <a:spcAft>
                <a:spcPct val="0"/>
              </a:spcAft>
              <a:defRPr lang="ru-RU" sz="2000" kern="1200" smtClean="0">
                <a:solidFill>
                  <a:srgbClr val="00B050"/>
                </a:solidFill>
                <a:latin typeface="Arial Narrow" pitchFamily="34" charset="0"/>
                <a:ea typeface="+mn-ea"/>
                <a:cs typeface="+mn-cs"/>
              </a:defRPr>
            </a:lvl2pPr>
            <a:lvl3pPr algn="l" rtl="0" fontAlgn="base">
              <a:spcBef>
                <a:spcPct val="0"/>
              </a:spcBef>
              <a:spcAft>
                <a:spcPct val="0"/>
              </a:spcAft>
              <a:defRPr lang="ru-RU" sz="2000" kern="1200" smtClean="0">
                <a:solidFill>
                  <a:srgbClr val="00B050"/>
                </a:solidFill>
                <a:latin typeface="Arial Narrow" pitchFamily="34" charset="0"/>
                <a:ea typeface="+mn-ea"/>
                <a:cs typeface="+mn-cs"/>
              </a:defRPr>
            </a:lvl3pPr>
            <a:lvl4pPr algn="l" rtl="0" fontAlgn="base">
              <a:spcBef>
                <a:spcPct val="0"/>
              </a:spcBef>
              <a:spcAft>
                <a:spcPct val="0"/>
              </a:spcAft>
              <a:defRPr lang="ru-RU" sz="2000" kern="1200" smtClean="0">
                <a:solidFill>
                  <a:srgbClr val="00B050"/>
                </a:solidFill>
                <a:latin typeface="Arial Narrow" pitchFamily="34" charset="0"/>
                <a:ea typeface="+mn-ea"/>
                <a:cs typeface="+mn-cs"/>
              </a:defRPr>
            </a:lvl4pPr>
            <a:lvl5pPr algn="l" rtl="0" fontAlgn="base">
              <a:spcBef>
                <a:spcPct val="0"/>
              </a:spcBef>
              <a:spcAft>
                <a:spcPct val="0"/>
              </a:spcAft>
              <a:defRPr lang="ru-RU" sz="2000" kern="1200" dirty="0" smtClean="0">
                <a:solidFill>
                  <a:srgbClr val="00B050"/>
                </a:solidFill>
                <a:latin typeface="Arial Narrow" pitchFamily="34" charset="0"/>
                <a:ea typeface="+mn-ea"/>
                <a:cs typeface="+mn-cs"/>
              </a:defRPr>
            </a:lvl5pPr>
          </a:lstStyle>
          <a:p>
            <a:pPr lvl="0"/>
            <a:r>
              <a:rPr lang="ru-RU" dirty="0"/>
              <a:t>НАЗВАНИЕ ПРЕЗЕНТАЦИИ</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873251" y="0"/>
            <a:ext cx="7048500" cy="1009650"/>
          </a:xfrm>
          <a:prstGeom prst="rect">
            <a:avLst/>
          </a:prstGeom>
        </p:spPr>
        <p:txBody>
          <a:bodyPr/>
          <a:lstStyle/>
          <a:p>
            <a:r>
              <a:rPr lang="ru-RU" dirty="0"/>
              <a:t>Образец заголовка</a:t>
            </a:r>
          </a:p>
        </p:txBody>
      </p:sp>
      <p:sp>
        <p:nvSpPr>
          <p:cNvPr id="3" name="Содержимое 2"/>
          <p:cNvSpPr>
            <a:spLocks noGrp="1"/>
          </p:cNvSpPr>
          <p:nvPr>
            <p:ph idx="1"/>
          </p:nvPr>
        </p:nvSpPr>
        <p:spPr>
          <a:xfrm>
            <a:off x="223838" y="1216660"/>
            <a:ext cx="8697912" cy="1342390"/>
          </a:xfrm>
        </p:spPr>
        <p:txBody>
          <a:bodyPr/>
          <a:lstStyle/>
          <a:p>
            <a:pPr lvl="0"/>
            <a:r>
              <a:rPr lang="ru-RU" dirty="0"/>
              <a:t>Образец текста</a:t>
            </a:r>
          </a:p>
        </p:txBody>
      </p:sp>
      <p:sp>
        <p:nvSpPr>
          <p:cNvPr id="7" name="Текст 11"/>
          <p:cNvSpPr>
            <a:spLocks noGrp="1"/>
          </p:cNvSpPr>
          <p:nvPr>
            <p:ph type="body" sz="quarter" idx="10" hasCustomPrompt="1"/>
          </p:nvPr>
        </p:nvSpPr>
        <p:spPr>
          <a:xfrm>
            <a:off x="1873251" y="6477893"/>
            <a:ext cx="7048500" cy="307777"/>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lvl1pPr algn="l" rtl="0" fontAlgn="base">
              <a:spcBef>
                <a:spcPct val="0"/>
              </a:spcBef>
              <a:spcAft>
                <a:spcPct val="0"/>
              </a:spcAft>
              <a:defRPr lang="ru-RU" sz="2000" kern="1200" baseline="0" smtClean="0">
                <a:solidFill>
                  <a:schemeClr val="bg1"/>
                </a:solidFill>
                <a:latin typeface="Arial Narrow" pitchFamily="34" charset="0"/>
                <a:ea typeface="+mn-ea"/>
                <a:cs typeface="+mn-cs"/>
              </a:defRPr>
            </a:lvl1pPr>
            <a:lvl2pPr algn="l" rtl="0" fontAlgn="base">
              <a:spcBef>
                <a:spcPct val="0"/>
              </a:spcBef>
              <a:spcAft>
                <a:spcPct val="0"/>
              </a:spcAft>
              <a:defRPr lang="ru-RU" sz="2000" kern="1200" smtClean="0">
                <a:solidFill>
                  <a:srgbClr val="00B050"/>
                </a:solidFill>
                <a:latin typeface="Arial Narrow" pitchFamily="34" charset="0"/>
                <a:ea typeface="+mn-ea"/>
                <a:cs typeface="+mn-cs"/>
              </a:defRPr>
            </a:lvl2pPr>
            <a:lvl3pPr algn="l" rtl="0" fontAlgn="base">
              <a:spcBef>
                <a:spcPct val="0"/>
              </a:spcBef>
              <a:spcAft>
                <a:spcPct val="0"/>
              </a:spcAft>
              <a:defRPr lang="ru-RU" sz="2000" kern="1200" smtClean="0">
                <a:solidFill>
                  <a:srgbClr val="00B050"/>
                </a:solidFill>
                <a:latin typeface="Arial Narrow" pitchFamily="34" charset="0"/>
                <a:ea typeface="+mn-ea"/>
                <a:cs typeface="+mn-cs"/>
              </a:defRPr>
            </a:lvl3pPr>
            <a:lvl4pPr algn="l" rtl="0" fontAlgn="base">
              <a:spcBef>
                <a:spcPct val="0"/>
              </a:spcBef>
              <a:spcAft>
                <a:spcPct val="0"/>
              </a:spcAft>
              <a:defRPr lang="ru-RU" sz="2000" kern="1200" smtClean="0">
                <a:solidFill>
                  <a:srgbClr val="00B050"/>
                </a:solidFill>
                <a:latin typeface="Arial Narrow" pitchFamily="34" charset="0"/>
                <a:ea typeface="+mn-ea"/>
                <a:cs typeface="+mn-cs"/>
              </a:defRPr>
            </a:lvl4pPr>
            <a:lvl5pPr algn="l" rtl="0" fontAlgn="base">
              <a:spcBef>
                <a:spcPct val="0"/>
              </a:spcBef>
              <a:spcAft>
                <a:spcPct val="0"/>
              </a:spcAft>
              <a:defRPr lang="ru-RU" sz="2000" kern="1200" dirty="0" smtClean="0">
                <a:solidFill>
                  <a:srgbClr val="00B050"/>
                </a:solidFill>
                <a:latin typeface="Arial Narrow" pitchFamily="34" charset="0"/>
                <a:ea typeface="+mn-ea"/>
                <a:cs typeface="+mn-cs"/>
              </a:defRPr>
            </a:lvl5pPr>
          </a:lstStyle>
          <a:p>
            <a:pPr lvl="0"/>
            <a:r>
              <a:rPr lang="ru-RU" dirty="0"/>
              <a:t>НАЗВАНИЕ ПРЕЗЕНТАЦИИ</a:t>
            </a:r>
          </a:p>
        </p:txBody>
      </p:sp>
      <p:sp>
        <p:nvSpPr>
          <p:cNvPr id="8" name="Номер слайда 3"/>
          <p:cNvSpPr>
            <a:spLocks noGrp="1"/>
          </p:cNvSpPr>
          <p:nvPr>
            <p:ph type="sldNum" sz="quarter" idx="4"/>
          </p:nvPr>
        </p:nvSpPr>
        <p:spPr>
          <a:xfrm>
            <a:off x="204788" y="6477893"/>
            <a:ext cx="1208087" cy="307777"/>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lvl1pPr algn="l" rtl="0" fontAlgn="base">
              <a:spcBef>
                <a:spcPct val="0"/>
              </a:spcBef>
              <a:spcAft>
                <a:spcPct val="0"/>
              </a:spcAft>
              <a:defRPr lang="ru-RU" sz="2000" b="1" kern="1200" smtClean="0">
                <a:solidFill>
                  <a:schemeClr val="bg1"/>
                </a:solidFill>
                <a:latin typeface="Arial Narrow" pitchFamily="34" charset="0"/>
                <a:ea typeface="+mn-ea"/>
                <a:cs typeface="+mn-cs"/>
              </a:defRPr>
            </a:lvl1pPr>
          </a:lstStyle>
          <a:p>
            <a:fld id="{8E730068-F805-43B7-8A8E-3E2DB17E4B45}" type="slidenum">
              <a:rPr lang="ru-RU" smtClean="0"/>
              <a:pPr/>
              <a:t>‹#›</a:t>
            </a:fld>
            <a:endParaRPr lang="ru-RU"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873251" y="0"/>
            <a:ext cx="7048500" cy="1009650"/>
          </a:xfrm>
          <a:prstGeom prst="rect">
            <a:avLst/>
          </a:prstGeom>
        </p:spPr>
        <p:txBody>
          <a:bodyPr/>
          <a:lstStyle/>
          <a:p>
            <a:r>
              <a:rPr lang="ru-RU" dirty="0"/>
              <a:t>Образец заголовка</a:t>
            </a:r>
          </a:p>
        </p:txBody>
      </p:sp>
      <p:sp>
        <p:nvSpPr>
          <p:cNvPr id="3" name="Содержимое 2"/>
          <p:cNvSpPr>
            <a:spLocks noGrp="1"/>
          </p:cNvSpPr>
          <p:nvPr>
            <p:ph idx="1"/>
          </p:nvPr>
        </p:nvSpPr>
        <p:spPr>
          <a:xfrm>
            <a:off x="223838" y="1216660"/>
            <a:ext cx="8697912" cy="1342390"/>
          </a:xfrm>
        </p:spPr>
        <p:txBody>
          <a:bodyPr/>
          <a:lstStyle/>
          <a:p>
            <a:pPr lvl="0"/>
            <a:r>
              <a:rPr lang="ru-RU" dirty="0"/>
              <a:t>Образец текста</a:t>
            </a:r>
          </a:p>
        </p:txBody>
      </p:sp>
      <p:sp>
        <p:nvSpPr>
          <p:cNvPr id="6" name="Содержимое 2"/>
          <p:cNvSpPr>
            <a:spLocks noGrp="1"/>
          </p:cNvSpPr>
          <p:nvPr>
            <p:ph idx="12"/>
          </p:nvPr>
        </p:nvSpPr>
        <p:spPr>
          <a:xfrm>
            <a:off x="223838" y="2916044"/>
            <a:ext cx="8697912" cy="3249806"/>
          </a:xfrm>
        </p:spPr>
        <p:txBody>
          <a:bodyPr/>
          <a:lstStyle>
            <a:lvl1pPr>
              <a:defRPr>
                <a:solidFill>
                  <a:schemeClr val="bg1"/>
                </a:solidFill>
              </a:defRPr>
            </a:lvl1pPr>
          </a:lstStyle>
          <a:p>
            <a:pPr lvl="0"/>
            <a:r>
              <a:rPr lang="ru-RU" dirty="0"/>
              <a:t>Образец текста</a:t>
            </a:r>
          </a:p>
        </p:txBody>
      </p:sp>
      <p:sp>
        <p:nvSpPr>
          <p:cNvPr id="8" name="Текст 11"/>
          <p:cNvSpPr>
            <a:spLocks noGrp="1"/>
          </p:cNvSpPr>
          <p:nvPr>
            <p:ph type="body" sz="quarter" idx="10" hasCustomPrompt="1"/>
          </p:nvPr>
        </p:nvSpPr>
        <p:spPr>
          <a:xfrm>
            <a:off x="1873251" y="6477893"/>
            <a:ext cx="7048500" cy="307777"/>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lvl1pPr algn="l" rtl="0" fontAlgn="base">
              <a:spcBef>
                <a:spcPct val="0"/>
              </a:spcBef>
              <a:spcAft>
                <a:spcPct val="0"/>
              </a:spcAft>
              <a:defRPr lang="ru-RU" sz="2000" kern="1200" baseline="0" smtClean="0">
                <a:solidFill>
                  <a:schemeClr val="bg1"/>
                </a:solidFill>
                <a:latin typeface="Arial Narrow" pitchFamily="34" charset="0"/>
                <a:ea typeface="+mn-ea"/>
                <a:cs typeface="+mn-cs"/>
              </a:defRPr>
            </a:lvl1pPr>
            <a:lvl2pPr algn="l" rtl="0" fontAlgn="base">
              <a:spcBef>
                <a:spcPct val="0"/>
              </a:spcBef>
              <a:spcAft>
                <a:spcPct val="0"/>
              </a:spcAft>
              <a:defRPr lang="ru-RU" sz="2000" kern="1200" smtClean="0">
                <a:solidFill>
                  <a:srgbClr val="00B050"/>
                </a:solidFill>
                <a:latin typeface="Arial Narrow" pitchFamily="34" charset="0"/>
                <a:ea typeface="+mn-ea"/>
                <a:cs typeface="+mn-cs"/>
              </a:defRPr>
            </a:lvl2pPr>
            <a:lvl3pPr algn="l" rtl="0" fontAlgn="base">
              <a:spcBef>
                <a:spcPct val="0"/>
              </a:spcBef>
              <a:spcAft>
                <a:spcPct val="0"/>
              </a:spcAft>
              <a:defRPr lang="ru-RU" sz="2000" kern="1200" smtClean="0">
                <a:solidFill>
                  <a:srgbClr val="00B050"/>
                </a:solidFill>
                <a:latin typeface="Arial Narrow" pitchFamily="34" charset="0"/>
                <a:ea typeface="+mn-ea"/>
                <a:cs typeface="+mn-cs"/>
              </a:defRPr>
            </a:lvl3pPr>
            <a:lvl4pPr algn="l" rtl="0" fontAlgn="base">
              <a:spcBef>
                <a:spcPct val="0"/>
              </a:spcBef>
              <a:spcAft>
                <a:spcPct val="0"/>
              </a:spcAft>
              <a:defRPr lang="ru-RU" sz="2000" kern="1200" smtClean="0">
                <a:solidFill>
                  <a:srgbClr val="00B050"/>
                </a:solidFill>
                <a:latin typeface="Arial Narrow" pitchFamily="34" charset="0"/>
                <a:ea typeface="+mn-ea"/>
                <a:cs typeface="+mn-cs"/>
              </a:defRPr>
            </a:lvl4pPr>
            <a:lvl5pPr algn="l" rtl="0" fontAlgn="base">
              <a:spcBef>
                <a:spcPct val="0"/>
              </a:spcBef>
              <a:spcAft>
                <a:spcPct val="0"/>
              </a:spcAft>
              <a:defRPr lang="ru-RU" sz="2000" kern="1200" dirty="0" smtClean="0">
                <a:solidFill>
                  <a:srgbClr val="00B050"/>
                </a:solidFill>
                <a:latin typeface="Arial Narrow" pitchFamily="34" charset="0"/>
                <a:ea typeface="+mn-ea"/>
                <a:cs typeface="+mn-cs"/>
              </a:defRPr>
            </a:lvl5pPr>
          </a:lstStyle>
          <a:p>
            <a:pPr lvl="0"/>
            <a:r>
              <a:rPr lang="ru-RU" dirty="0"/>
              <a:t>НАЗВАНИЕ ПРЕЗЕНТАЦИИ</a:t>
            </a:r>
          </a:p>
        </p:txBody>
      </p:sp>
      <p:sp>
        <p:nvSpPr>
          <p:cNvPr id="9" name="Номер слайда 3"/>
          <p:cNvSpPr>
            <a:spLocks noGrp="1"/>
          </p:cNvSpPr>
          <p:nvPr>
            <p:ph type="sldNum" sz="quarter" idx="4"/>
          </p:nvPr>
        </p:nvSpPr>
        <p:spPr>
          <a:xfrm>
            <a:off x="204788" y="6477893"/>
            <a:ext cx="1208087" cy="307777"/>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lvl1pPr algn="l" rtl="0" fontAlgn="base">
              <a:spcBef>
                <a:spcPct val="0"/>
              </a:spcBef>
              <a:spcAft>
                <a:spcPct val="0"/>
              </a:spcAft>
              <a:defRPr lang="ru-RU" sz="2000" b="1" kern="1200" smtClean="0">
                <a:solidFill>
                  <a:schemeClr val="bg1"/>
                </a:solidFill>
                <a:latin typeface="Arial Narrow" pitchFamily="34" charset="0"/>
                <a:ea typeface="+mn-ea"/>
                <a:cs typeface="+mn-cs"/>
              </a:defRPr>
            </a:lvl1pPr>
          </a:lstStyle>
          <a:p>
            <a:fld id="{8E730068-F805-43B7-8A8E-3E2DB17E4B45}" type="slidenum">
              <a:rPr lang="ru-RU" smtClean="0"/>
              <a:pPr/>
              <a:t>‹#›</a:t>
            </a:fld>
            <a:endParaRPr lang="ru-RU"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_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873251" y="0"/>
            <a:ext cx="7048500" cy="1009650"/>
          </a:xfrm>
          <a:prstGeom prst="rect">
            <a:avLst/>
          </a:prstGeom>
        </p:spPr>
        <p:txBody>
          <a:bodyPr/>
          <a:lstStyle/>
          <a:p>
            <a:r>
              <a:rPr lang="ru-RU" dirty="0"/>
              <a:t>Образец заголовка</a:t>
            </a:r>
          </a:p>
        </p:txBody>
      </p:sp>
      <p:sp>
        <p:nvSpPr>
          <p:cNvPr id="3" name="Содержимое 2"/>
          <p:cNvSpPr>
            <a:spLocks noGrp="1"/>
          </p:cNvSpPr>
          <p:nvPr>
            <p:ph idx="1"/>
          </p:nvPr>
        </p:nvSpPr>
        <p:spPr>
          <a:xfrm>
            <a:off x="223838" y="1216660"/>
            <a:ext cx="8697912" cy="941924"/>
          </a:xfrm>
        </p:spPr>
        <p:txBody>
          <a:bodyPr/>
          <a:lstStyle>
            <a:lvl1pPr>
              <a:defRPr b="0"/>
            </a:lvl1pPr>
          </a:lstStyle>
          <a:p>
            <a:pPr lvl="0"/>
            <a:r>
              <a:rPr lang="ru-RU" dirty="0"/>
              <a:t>Образец текста</a:t>
            </a:r>
          </a:p>
        </p:txBody>
      </p:sp>
      <p:sp>
        <p:nvSpPr>
          <p:cNvPr id="10" name="Текст 11"/>
          <p:cNvSpPr>
            <a:spLocks noGrp="1"/>
          </p:cNvSpPr>
          <p:nvPr>
            <p:ph type="body" sz="quarter" idx="10" hasCustomPrompt="1"/>
          </p:nvPr>
        </p:nvSpPr>
        <p:spPr>
          <a:xfrm>
            <a:off x="1873251" y="6491698"/>
            <a:ext cx="7048500" cy="307777"/>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lvl1pPr algn="l" rtl="0" fontAlgn="base">
              <a:spcBef>
                <a:spcPct val="0"/>
              </a:spcBef>
              <a:spcAft>
                <a:spcPct val="0"/>
              </a:spcAft>
              <a:defRPr lang="ru-RU" sz="2000" kern="1200" baseline="0" smtClean="0">
                <a:solidFill>
                  <a:schemeClr val="bg1"/>
                </a:solidFill>
                <a:latin typeface="Arial Narrow" pitchFamily="34" charset="0"/>
                <a:ea typeface="+mn-ea"/>
                <a:cs typeface="+mn-cs"/>
              </a:defRPr>
            </a:lvl1pPr>
            <a:lvl2pPr algn="l" rtl="0" fontAlgn="base">
              <a:spcBef>
                <a:spcPct val="0"/>
              </a:spcBef>
              <a:spcAft>
                <a:spcPct val="0"/>
              </a:spcAft>
              <a:defRPr lang="ru-RU" sz="2000" kern="1200" smtClean="0">
                <a:solidFill>
                  <a:srgbClr val="00B050"/>
                </a:solidFill>
                <a:latin typeface="Arial Narrow" pitchFamily="34" charset="0"/>
                <a:ea typeface="+mn-ea"/>
                <a:cs typeface="+mn-cs"/>
              </a:defRPr>
            </a:lvl2pPr>
            <a:lvl3pPr algn="l" rtl="0" fontAlgn="base">
              <a:spcBef>
                <a:spcPct val="0"/>
              </a:spcBef>
              <a:spcAft>
                <a:spcPct val="0"/>
              </a:spcAft>
              <a:defRPr lang="ru-RU" sz="2000" kern="1200" smtClean="0">
                <a:solidFill>
                  <a:srgbClr val="00B050"/>
                </a:solidFill>
                <a:latin typeface="Arial Narrow" pitchFamily="34" charset="0"/>
                <a:ea typeface="+mn-ea"/>
                <a:cs typeface="+mn-cs"/>
              </a:defRPr>
            </a:lvl3pPr>
            <a:lvl4pPr algn="l" rtl="0" fontAlgn="base">
              <a:spcBef>
                <a:spcPct val="0"/>
              </a:spcBef>
              <a:spcAft>
                <a:spcPct val="0"/>
              </a:spcAft>
              <a:defRPr lang="ru-RU" sz="2000" kern="1200" smtClean="0">
                <a:solidFill>
                  <a:srgbClr val="00B050"/>
                </a:solidFill>
                <a:latin typeface="Arial Narrow" pitchFamily="34" charset="0"/>
                <a:ea typeface="+mn-ea"/>
                <a:cs typeface="+mn-cs"/>
              </a:defRPr>
            </a:lvl4pPr>
            <a:lvl5pPr algn="l" rtl="0" fontAlgn="base">
              <a:spcBef>
                <a:spcPct val="0"/>
              </a:spcBef>
              <a:spcAft>
                <a:spcPct val="0"/>
              </a:spcAft>
              <a:defRPr lang="ru-RU" sz="2000" kern="1200" dirty="0" smtClean="0">
                <a:solidFill>
                  <a:srgbClr val="00B050"/>
                </a:solidFill>
                <a:latin typeface="Arial Narrow" pitchFamily="34" charset="0"/>
                <a:ea typeface="+mn-ea"/>
                <a:cs typeface="+mn-cs"/>
              </a:defRPr>
            </a:lvl5pPr>
          </a:lstStyle>
          <a:p>
            <a:pPr lvl="0"/>
            <a:r>
              <a:rPr lang="ru-RU" dirty="0"/>
              <a:t>НАЗВАНИЕ ПРЕЗЕНТАЦИИ</a:t>
            </a:r>
          </a:p>
        </p:txBody>
      </p:sp>
      <p:sp>
        <p:nvSpPr>
          <p:cNvPr id="6" name="Номер слайда 3"/>
          <p:cNvSpPr>
            <a:spLocks noGrp="1"/>
          </p:cNvSpPr>
          <p:nvPr>
            <p:ph type="sldNum" sz="quarter" idx="4"/>
          </p:nvPr>
        </p:nvSpPr>
        <p:spPr>
          <a:xfrm>
            <a:off x="204788" y="6477893"/>
            <a:ext cx="1208087" cy="307777"/>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lvl1pPr algn="l" rtl="0" fontAlgn="base">
              <a:spcBef>
                <a:spcPct val="0"/>
              </a:spcBef>
              <a:spcAft>
                <a:spcPct val="0"/>
              </a:spcAft>
              <a:defRPr lang="ru-RU" sz="2000" b="1" kern="1200" smtClean="0">
                <a:solidFill>
                  <a:schemeClr val="bg1"/>
                </a:solidFill>
                <a:latin typeface="Arial Narrow" pitchFamily="34" charset="0"/>
                <a:ea typeface="+mn-ea"/>
                <a:cs typeface="+mn-cs"/>
              </a:defRPr>
            </a:lvl1pPr>
          </a:lstStyle>
          <a:p>
            <a:fld id="{8E730068-F805-43B7-8A8E-3E2DB17E4B45}" type="slidenum">
              <a:rPr lang="ru-RU" smtClean="0"/>
              <a:pPr/>
              <a:t>‹#›</a:t>
            </a:fld>
            <a:endParaRPr lang="ru-RU"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873251" y="0"/>
            <a:ext cx="7048500" cy="1009650"/>
          </a:xfrm>
          <a:prstGeom prst="rect">
            <a:avLst/>
          </a:prstGeom>
        </p:spPr>
        <p:txBody>
          <a:bodyPr/>
          <a:lstStyle/>
          <a:p>
            <a:r>
              <a:rPr lang="ru-RU" dirty="0"/>
              <a:t>Образец заголовка</a:t>
            </a:r>
          </a:p>
        </p:txBody>
      </p:sp>
      <p:sp>
        <p:nvSpPr>
          <p:cNvPr id="3" name="Содержимое 2"/>
          <p:cNvSpPr>
            <a:spLocks noGrp="1"/>
          </p:cNvSpPr>
          <p:nvPr>
            <p:ph idx="1"/>
          </p:nvPr>
        </p:nvSpPr>
        <p:spPr>
          <a:xfrm>
            <a:off x="223838" y="1216660"/>
            <a:ext cx="8697912" cy="941924"/>
          </a:xfrm>
        </p:spPr>
        <p:txBody>
          <a:bodyPr/>
          <a:lstStyle/>
          <a:p>
            <a:pPr lvl="0"/>
            <a:r>
              <a:rPr lang="ru-RU" dirty="0"/>
              <a:t>Образец текста</a:t>
            </a:r>
          </a:p>
        </p:txBody>
      </p:sp>
      <p:sp>
        <p:nvSpPr>
          <p:cNvPr id="6" name="Содержимое 2"/>
          <p:cNvSpPr>
            <a:spLocks noGrp="1"/>
          </p:cNvSpPr>
          <p:nvPr>
            <p:ph idx="12"/>
          </p:nvPr>
        </p:nvSpPr>
        <p:spPr>
          <a:xfrm>
            <a:off x="223838" y="2300400"/>
            <a:ext cx="8697912" cy="3865450"/>
          </a:xfrm>
        </p:spPr>
        <p:txBody>
          <a:bodyPr/>
          <a:lstStyle>
            <a:lvl1pPr>
              <a:defRPr>
                <a:solidFill>
                  <a:schemeClr val="bg1"/>
                </a:solidFill>
              </a:defRPr>
            </a:lvl1pPr>
          </a:lstStyle>
          <a:p>
            <a:pPr lvl="0"/>
            <a:r>
              <a:rPr lang="ru-RU" dirty="0"/>
              <a:t>Образец текста</a:t>
            </a:r>
          </a:p>
        </p:txBody>
      </p:sp>
      <p:sp>
        <p:nvSpPr>
          <p:cNvPr id="11" name="Текст 11"/>
          <p:cNvSpPr>
            <a:spLocks noGrp="1"/>
          </p:cNvSpPr>
          <p:nvPr>
            <p:ph type="body" sz="quarter" idx="10" hasCustomPrompt="1"/>
          </p:nvPr>
        </p:nvSpPr>
        <p:spPr>
          <a:xfrm>
            <a:off x="1873251" y="6491698"/>
            <a:ext cx="7048500" cy="307777"/>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lvl1pPr algn="l" rtl="0" fontAlgn="base">
              <a:spcBef>
                <a:spcPct val="0"/>
              </a:spcBef>
              <a:spcAft>
                <a:spcPct val="0"/>
              </a:spcAft>
              <a:defRPr lang="ru-RU" sz="2000" kern="1200" baseline="0" smtClean="0">
                <a:solidFill>
                  <a:schemeClr val="bg1"/>
                </a:solidFill>
                <a:latin typeface="Arial Narrow" pitchFamily="34" charset="0"/>
                <a:ea typeface="+mn-ea"/>
                <a:cs typeface="+mn-cs"/>
              </a:defRPr>
            </a:lvl1pPr>
            <a:lvl2pPr algn="l" rtl="0" fontAlgn="base">
              <a:spcBef>
                <a:spcPct val="0"/>
              </a:spcBef>
              <a:spcAft>
                <a:spcPct val="0"/>
              </a:spcAft>
              <a:defRPr lang="ru-RU" sz="2000" kern="1200" smtClean="0">
                <a:solidFill>
                  <a:srgbClr val="00B050"/>
                </a:solidFill>
                <a:latin typeface="Arial Narrow" pitchFamily="34" charset="0"/>
                <a:ea typeface="+mn-ea"/>
                <a:cs typeface="+mn-cs"/>
              </a:defRPr>
            </a:lvl2pPr>
            <a:lvl3pPr algn="l" rtl="0" fontAlgn="base">
              <a:spcBef>
                <a:spcPct val="0"/>
              </a:spcBef>
              <a:spcAft>
                <a:spcPct val="0"/>
              </a:spcAft>
              <a:defRPr lang="ru-RU" sz="2000" kern="1200" smtClean="0">
                <a:solidFill>
                  <a:srgbClr val="00B050"/>
                </a:solidFill>
                <a:latin typeface="Arial Narrow" pitchFamily="34" charset="0"/>
                <a:ea typeface="+mn-ea"/>
                <a:cs typeface="+mn-cs"/>
              </a:defRPr>
            </a:lvl3pPr>
            <a:lvl4pPr algn="l" rtl="0" fontAlgn="base">
              <a:spcBef>
                <a:spcPct val="0"/>
              </a:spcBef>
              <a:spcAft>
                <a:spcPct val="0"/>
              </a:spcAft>
              <a:defRPr lang="ru-RU" sz="2000" kern="1200" smtClean="0">
                <a:solidFill>
                  <a:srgbClr val="00B050"/>
                </a:solidFill>
                <a:latin typeface="Arial Narrow" pitchFamily="34" charset="0"/>
                <a:ea typeface="+mn-ea"/>
                <a:cs typeface="+mn-cs"/>
              </a:defRPr>
            </a:lvl4pPr>
            <a:lvl5pPr algn="l" rtl="0" fontAlgn="base">
              <a:spcBef>
                <a:spcPct val="0"/>
              </a:spcBef>
              <a:spcAft>
                <a:spcPct val="0"/>
              </a:spcAft>
              <a:defRPr lang="ru-RU" sz="2000" kern="1200" dirty="0" smtClean="0">
                <a:solidFill>
                  <a:srgbClr val="00B050"/>
                </a:solidFill>
                <a:latin typeface="Arial Narrow" pitchFamily="34" charset="0"/>
                <a:ea typeface="+mn-ea"/>
                <a:cs typeface="+mn-cs"/>
              </a:defRPr>
            </a:lvl5pPr>
          </a:lstStyle>
          <a:p>
            <a:pPr lvl="0"/>
            <a:r>
              <a:rPr lang="ru-RU" dirty="0"/>
              <a:t>НАЗВАНИЕ ПРЕЗЕНТАЦИИ</a:t>
            </a:r>
          </a:p>
        </p:txBody>
      </p:sp>
      <p:sp>
        <p:nvSpPr>
          <p:cNvPr id="8" name="Номер слайда 3"/>
          <p:cNvSpPr>
            <a:spLocks noGrp="1"/>
          </p:cNvSpPr>
          <p:nvPr>
            <p:ph type="sldNum" sz="quarter" idx="4"/>
          </p:nvPr>
        </p:nvSpPr>
        <p:spPr>
          <a:xfrm>
            <a:off x="204788" y="6477893"/>
            <a:ext cx="1208087" cy="307777"/>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lvl1pPr algn="l" rtl="0" fontAlgn="base">
              <a:spcBef>
                <a:spcPct val="0"/>
              </a:spcBef>
              <a:spcAft>
                <a:spcPct val="0"/>
              </a:spcAft>
              <a:defRPr lang="ru-RU" sz="2000" b="1" kern="1200" smtClean="0">
                <a:solidFill>
                  <a:schemeClr val="bg1"/>
                </a:solidFill>
                <a:latin typeface="Arial Narrow" pitchFamily="34" charset="0"/>
                <a:ea typeface="+mn-ea"/>
                <a:cs typeface="+mn-cs"/>
              </a:defRPr>
            </a:lvl1pPr>
          </a:lstStyle>
          <a:p>
            <a:fld id="{8E730068-F805-43B7-8A8E-3E2DB17E4B45}" type="slidenum">
              <a:rPr lang="ru-RU" smtClean="0"/>
              <a:pPr/>
              <a:t>‹#›</a:t>
            </a:fld>
            <a:endParaRPr lang="ru-RU"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_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873251" y="0"/>
            <a:ext cx="7048500" cy="1009650"/>
          </a:xfrm>
          <a:prstGeom prst="rect">
            <a:avLst/>
          </a:prstGeom>
        </p:spPr>
        <p:txBody>
          <a:bodyPr/>
          <a:lstStyle/>
          <a:p>
            <a:r>
              <a:rPr lang="ru-RU" dirty="0"/>
              <a:t>Образец заголовка</a:t>
            </a:r>
          </a:p>
        </p:txBody>
      </p:sp>
      <p:sp>
        <p:nvSpPr>
          <p:cNvPr id="3" name="Содержимое 2"/>
          <p:cNvSpPr>
            <a:spLocks noGrp="1"/>
          </p:cNvSpPr>
          <p:nvPr>
            <p:ph idx="1"/>
          </p:nvPr>
        </p:nvSpPr>
        <p:spPr>
          <a:xfrm>
            <a:off x="223838" y="1216660"/>
            <a:ext cx="1189037" cy="4999037"/>
          </a:xfrm>
        </p:spPr>
        <p:txBody>
          <a:bodyPr/>
          <a:lstStyle>
            <a:lvl1pPr>
              <a:defRPr b="0"/>
            </a:lvl1pPr>
          </a:lstStyle>
          <a:p>
            <a:pPr lvl="0"/>
            <a:r>
              <a:rPr lang="ru-RU" dirty="0"/>
              <a:t>Образец текста</a:t>
            </a:r>
          </a:p>
        </p:txBody>
      </p:sp>
      <p:sp>
        <p:nvSpPr>
          <p:cNvPr id="11" name="Текст 11"/>
          <p:cNvSpPr>
            <a:spLocks noGrp="1"/>
          </p:cNvSpPr>
          <p:nvPr>
            <p:ph type="body" sz="quarter" idx="10" hasCustomPrompt="1"/>
          </p:nvPr>
        </p:nvSpPr>
        <p:spPr>
          <a:xfrm>
            <a:off x="1873251" y="6491698"/>
            <a:ext cx="7048500" cy="307777"/>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lvl1pPr algn="l" rtl="0" fontAlgn="base">
              <a:spcBef>
                <a:spcPct val="0"/>
              </a:spcBef>
              <a:spcAft>
                <a:spcPct val="0"/>
              </a:spcAft>
              <a:defRPr lang="ru-RU" sz="2000" kern="1200" baseline="0" smtClean="0">
                <a:solidFill>
                  <a:schemeClr val="bg1"/>
                </a:solidFill>
                <a:latin typeface="Arial Narrow" pitchFamily="34" charset="0"/>
                <a:ea typeface="+mn-ea"/>
                <a:cs typeface="+mn-cs"/>
              </a:defRPr>
            </a:lvl1pPr>
            <a:lvl2pPr algn="l" rtl="0" fontAlgn="base">
              <a:spcBef>
                <a:spcPct val="0"/>
              </a:spcBef>
              <a:spcAft>
                <a:spcPct val="0"/>
              </a:spcAft>
              <a:defRPr lang="ru-RU" sz="2000" kern="1200" smtClean="0">
                <a:solidFill>
                  <a:srgbClr val="00B050"/>
                </a:solidFill>
                <a:latin typeface="Arial Narrow" pitchFamily="34" charset="0"/>
                <a:ea typeface="+mn-ea"/>
                <a:cs typeface="+mn-cs"/>
              </a:defRPr>
            </a:lvl2pPr>
            <a:lvl3pPr algn="l" rtl="0" fontAlgn="base">
              <a:spcBef>
                <a:spcPct val="0"/>
              </a:spcBef>
              <a:spcAft>
                <a:spcPct val="0"/>
              </a:spcAft>
              <a:defRPr lang="ru-RU" sz="2000" kern="1200" smtClean="0">
                <a:solidFill>
                  <a:srgbClr val="00B050"/>
                </a:solidFill>
                <a:latin typeface="Arial Narrow" pitchFamily="34" charset="0"/>
                <a:ea typeface="+mn-ea"/>
                <a:cs typeface="+mn-cs"/>
              </a:defRPr>
            </a:lvl3pPr>
            <a:lvl4pPr algn="l" rtl="0" fontAlgn="base">
              <a:spcBef>
                <a:spcPct val="0"/>
              </a:spcBef>
              <a:spcAft>
                <a:spcPct val="0"/>
              </a:spcAft>
              <a:defRPr lang="ru-RU" sz="2000" kern="1200" smtClean="0">
                <a:solidFill>
                  <a:srgbClr val="00B050"/>
                </a:solidFill>
                <a:latin typeface="Arial Narrow" pitchFamily="34" charset="0"/>
                <a:ea typeface="+mn-ea"/>
                <a:cs typeface="+mn-cs"/>
              </a:defRPr>
            </a:lvl4pPr>
            <a:lvl5pPr algn="l" rtl="0" fontAlgn="base">
              <a:spcBef>
                <a:spcPct val="0"/>
              </a:spcBef>
              <a:spcAft>
                <a:spcPct val="0"/>
              </a:spcAft>
              <a:defRPr lang="ru-RU" sz="2000" kern="1200" dirty="0" smtClean="0">
                <a:solidFill>
                  <a:srgbClr val="00B050"/>
                </a:solidFill>
                <a:latin typeface="Arial Narrow" pitchFamily="34" charset="0"/>
                <a:ea typeface="+mn-ea"/>
                <a:cs typeface="+mn-cs"/>
              </a:defRPr>
            </a:lvl5pPr>
          </a:lstStyle>
          <a:p>
            <a:pPr lvl="0"/>
            <a:r>
              <a:rPr lang="ru-RU" dirty="0"/>
              <a:t>НАЗВАНИЕ ПРЕЗЕНТАЦИИ</a:t>
            </a:r>
          </a:p>
        </p:txBody>
      </p:sp>
      <p:sp>
        <p:nvSpPr>
          <p:cNvPr id="6" name="Номер слайда 3"/>
          <p:cNvSpPr>
            <a:spLocks noGrp="1"/>
          </p:cNvSpPr>
          <p:nvPr>
            <p:ph type="sldNum" sz="quarter" idx="4"/>
          </p:nvPr>
        </p:nvSpPr>
        <p:spPr>
          <a:xfrm>
            <a:off x="204788" y="6477893"/>
            <a:ext cx="1208087" cy="307777"/>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lvl1pPr algn="l" rtl="0" fontAlgn="base">
              <a:spcBef>
                <a:spcPct val="0"/>
              </a:spcBef>
              <a:spcAft>
                <a:spcPct val="0"/>
              </a:spcAft>
              <a:defRPr lang="ru-RU" sz="2000" b="1" kern="1200" smtClean="0">
                <a:solidFill>
                  <a:schemeClr val="bg1"/>
                </a:solidFill>
                <a:latin typeface="Arial Narrow" pitchFamily="34" charset="0"/>
                <a:ea typeface="+mn-ea"/>
                <a:cs typeface="+mn-cs"/>
              </a:defRPr>
            </a:lvl1pPr>
          </a:lstStyle>
          <a:p>
            <a:fld id="{8E730068-F805-43B7-8A8E-3E2DB17E4B45}" type="slidenum">
              <a:rPr lang="ru-RU" smtClean="0"/>
              <a:pPr/>
              <a:t>‹#›</a:t>
            </a:fld>
            <a:endParaRPr lang="ru-RU" dirty="0"/>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873250" y="0"/>
            <a:ext cx="7048500" cy="1009650"/>
          </a:xfrm>
          <a:prstGeom prst="rect">
            <a:avLst/>
          </a:prstGeom>
        </p:spPr>
        <p:txBody>
          <a:bodyPr/>
          <a:lstStyle/>
          <a:p>
            <a:r>
              <a:rPr lang="ru-RU" dirty="0"/>
              <a:t>Образец заголовка</a:t>
            </a:r>
          </a:p>
        </p:txBody>
      </p:sp>
      <p:sp>
        <p:nvSpPr>
          <p:cNvPr id="3" name="Содержимое 2"/>
          <p:cNvSpPr>
            <a:spLocks noGrp="1"/>
          </p:cNvSpPr>
          <p:nvPr>
            <p:ph idx="1"/>
          </p:nvPr>
        </p:nvSpPr>
        <p:spPr>
          <a:xfrm>
            <a:off x="223838" y="1216660"/>
            <a:ext cx="1189037" cy="4999037"/>
          </a:xfrm>
        </p:spPr>
        <p:txBody>
          <a:bodyPr/>
          <a:lstStyle/>
          <a:p>
            <a:pPr lvl="0"/>
            <a:r>
              <a:rPr lang="ru-RU" dirty="0"/>
              <a:t>Образец текста</a:t>
            </a:r>
          </a:p>
        </p:txBody>
      </p:sp>
      <p:sp>
        <p:nvSpPr>
          <p:cNvPr id="6" name="Содержимое 2"/>
          <p:cNvSpPr>
            <a:spLocks noGrp="1"/>
          </p:cNvSpPr>
          <p:nvPr>
            <p:ph idx="12" hasCustomPrompt="1"/>
          </p:nvPr>
        </p:nvSpPr>
        <p:spPr>
          <a:xfrm>
            <a:off x="1873251" y="1216660"/>
            <a:ext cx="7048500" cy="4999037"/>
          </a:xfrm>
        </p:spPr>
        <p:txBody>
          <a:bodyPr/>
          <a:lstStyle>
            <a:lvl1pPr>
              <a:defRPr>
                <a:solidFill>
                  <a:schemeClr val="bg1"/>
                </a:solidFill>
              </a:defRPr>
            </a:lvl1pPr>
          </a:lstStyle>
          <a:p>
            <a:pPr lvl="0"/>
            <a:r>
              <a:rPr lang="ru-RU" dirty="0"/>
              <a:t>Образец </a:t>
            </a:r>
            <a:br>
              <a:rPr lang="ru-RU" dirty="0"/>
            </a:br>
            <a:r>
              <a:rPr lang="ru-RU" dirty="0"/>
              <a:t>текста</a:t>
            </a:r>
          </a:p>
        </p:txBody>
      </p:sp>
      <p:sp>
        <p:nvSpPr>
          <p:cNvPr id="8" name="Текст 11"/>
          <p:cNvSpPr>
            <a:spLocks noGrp="1"/>
          </p:cNvSpPr>
          <p:nvPr>
            <p:ph type="body" sz="quarter" idx="10" hasCustomPrompt="1"/>
          </p:nvPr>
        </p:nvSpPr>
        <p:spPr>
          <a:xfrm>
            <a:off x="1873251" y="6477893"/>
            <a:ext cx="7048500" cy="307777"/>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lvl1pPr algn="l" rtl="0" fontAlgn="base">
              <a:spcBef>
                <a:spcPct val="0"/>
              </a:spcBef>
              <a:spcAft>
                <a:spcPct val="0"/>
              </a:spcAft>
              <a:defRPr lang="ru-RU" sz="2000" kern="1200" baseline="0" smtClean="0">
                <a:solidFill>
                  <a:schemeClr val="bg1"/>
                </a:solidFill>
                <a:latin typeface="Arial Narrow" pitchFamily="34" charset="0"/>
                <a:ea typeface="+mn-ea"/>
                <a:cs typeface="+mn-cs"/>
              </a:defRPr>
            </a:lvl1pPr>
            <a:lvl2pPr algn="l" rtl="0" fontAlgn="base">
              <a:spcBef>
                <a:spcPct val="0"/>
              </a:spcBef>
              <a:spcAft>
                <a:spcPct val="0"/>
              </a:spcAft>
              <a:defRPr lang="ru-RU" sz="2000" kern="1200" smtClean="0">
                <a:solidFill>
                  <a:srgbClr val="00B050"/>
                </a:solidFill>
                <a:latin typeface="Arial Narrow" pitchFamily="34" charset="0"/>
                <a:ea typeface="+mn-ea"/>
                <a:cs typeface="+mn-cs"/>
              </a:defRPr>
            </a:lvl2pPr>
            <a:lvl3pPr algn="l" rtl="0" fontAlgn="base">
              <a:spcBef>
                <a:spcPct val="0"/>
              </a:spcBef>
              <a:spcAft>
                <a:spcPct val="0"/>
              </a:spcAft>
              <a:defRPr lang="ru-RU" sz="2000" kern="1200" smtClean="0">
                <a:solidFill>
                  <a:srgbClr val="00B050"/>
                </a:solidFill>
                <a:latin typeface="Arial Narrow" pitchFamily="34" charset="0"/>
                <a:ea typeface="+mn-ea"/>
                <a:cs typeface="+mn-cs"/>
              </a:defRPr>
            </a:lvl3pPr>
            <a:lvl4pPr algn="l" rtl="0" fontAlgn="base">
              <a:spcBef>
                <a:spcPct val="0"/>
              </a:spcBef>
              <a:spcAft>
                <a:spcPct val="0"/>
              </a:spcAft>
              <a:defRPr lang="ru-RU" sz="2000" kern="1200" smtClean="0">
                <a:solidFill>
                  <a:srgbClr val="00B050"/>
                </a:solidFill>
                <a:latin typeface="Arial Narrow" pitchFamily="34" charset="0"/>
                <a:ea typeface="+mn-ea"/>
                <a:cs typeface="+mn-cs"/>
              </a:defRPr>
            </a:lvl4pPr>
            <a:lvl5pPr algn="l" rtl="0" fontAlgn="base">
              <a:spcBef>
                <a:spcPct val="0"/>
              </a:spcBef>
              <a:spcAft>
                <a:spcPct val="0"/>
              </a:spcAft>
              <a:defRPr lang="ru-RU" sz="2000" kern="1200" dirty="0" smtClean="0">
                <a:solidFill>
                  <a:srgbClr val="00B050"/>
                </a:solidFill>
                <a:latin typeface="Arial Narrow" pitchFamily="34" charset="0"/>
                <a:ea typeface="+mn-ea"/>
                <a:cs typeface="+mn-cs"/>
              </a:defRPr>
            </a:lvl5pPr>
          </a:lstStyle>
          <a:p>
            <a:pPr lvl="0"/>
            <a:r>
              <a:rPr lang="ru-RU" dirty="0"/>
              <a:t>НАЗВАНИЕ ПРЕЗЕНТАЦИИ</a:t>
            </a:r>
          </a:p>
        </p:txBody>
      </p:sp>
      <p:sp>
        <p:nvSpPr>
          <p:cNvPr id="9" name="Номер слайда 3"/>
          <p:cNvSpPr>
            <a:spLocks noGrp="1"/>
          </p:cNvSpPr>
          <p:nvPr>
            <p:ph type="sldNum" sz="quarter" idx="4"/>
          </p:nvPr>
        </p:nvSpPr>
        <p:spPr>
          <a:xfrm>
            <a:off x="204788" y="6477893"/>
            <a:ext cx="1208087" cy="307777"/>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lvl1pPr algn="l" rtl="0" fontAlgn="base">
              <a:spcBef>
                <a:spcPct val="0"/>
              </a:spcBef>
              <a:spcAft>
                <a:spcPct val="0"/>
              </a:spcAft>
              <a:defRPr lang="ru-RU" sz="2000" b="1" kern="1200" smtClean="0">
                <a:solidFill>
                  <a:schemeClr val="bg1"/>
                </a:solidFill>
                <a:latin typeface="Arial Narrow" pitchFamily="34" charset="0"/>
                <a:ea typeface="+mn-ea"/>
                <a:cs typeface="+mn-cs"/>
              </a:defRPr>
            </a:lvl1pPr>
          </a:lstStyle>
          <a:p>
            <a:fld id="{8E730068-F805-43B7-8A8E-3E2DB17E4B45}" type="slidenum">
              <a:rPr lang="ru-RU" smtClean="0"/>
              <a:pPr/>
              <a:t>‹#›</a:t>
            </a:fld>
            <a:endParaRPr lang="ru-RU" dirty="0"/>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873251" y="0"/>
            <a:ext cx="7048500" cy="1009650"/>
          </a:xfrm>
          <a:prstGeom prst="rect">
            <a:avLst/>
          </a:prstGeom>
        </p:spPr>
        <p:txBody>
          <a:bodyPr/>
          <a:lstStyle/>
          <a:p>
            <a:r>
              <a:rPr lang="ru-RU" dirty="0"/>
              <a:t>Образец заголовка</a:t>
            </a:r>
          </a:p>
        </p:txBody>
      </p:sp>
      <p:sp>
        <p:nvSpPr>
          <p:cNvPr id="3" name="Содержимое 2"/>
          <p:cNvSpPr>
            <a:spLocks noGrp="1"/>
          </p:cNvSpPr>
          <p:nvPr>
            <p:ph idx="1"/>
          </p:nvPr>
        </p:nvSpPr>
        <p:spPr/>
        <p:txBody>
          <a:bodyPr/>
          <a:lstStyle>
            <a:lvl1pPr>
              <a:defRPr/>
            </a:lvl1pPr>
          </a:lstStyle>
          <a:p>
            <a:pPr lvl="0"/>
            <a:r>
              <a:rPr lang="ru-RU" dirty="0"/>
              <a:t>Образец текста</a:t>
            </a:r>
          </a:p>
        </p:txBody>
      </p:sp>
      <p:sp>
        <p:nvSpPr>
          <p:cNvPr id="10" name="Текст 11"/>
          <p:cNvSpPr>
            <a:spLocks noGrp="1"/>
          </p:cNvSpPr>
          <p:nvPr>
            <p:ph type="body" sz="quarter" idx="10" hasCustomPrompt="1"/>
          </p:nvPr>
        </p:nvSpPr>
        <p:spPr>
          <a:xfrm>
            <a:off x="1873251" y="6477893"/>
            <a:ext cx="7048500" cy="307777"/>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lvl1pPr algn="l" rtl="0" fontAlgn="base">
              <a:spcBef>
                <a:spcPct val="0"/>
              </a:spcBef>
              <a:spcAft>
                <a:spcPct val="0"/>
              </a:spcAft>
              <a:defRPr lang="ru-RU" sz="2000" kern="1200" baseline="0" smtClean="0">
                <a:solidFill>
                  <a:schemeClr val="bg1"/>
                </a:solidFill>
                <a:latin typeface="Arial Narrow" pitchFamily="34" charset="0"/>
                <a:ea typeface="+mn-ea"/>
                <a:cs typeface="+mn-cs"/>
              </a:defRPr>
            </a:lvl1pPr>
            <a:lvl2pPr algn="l" rtl="0" fontAlgn="base">
              <a:spcBef>
                <a:spcPct val="0"/>
              </a:spcBef>
              <a:spcAft>
                <a:spcPct val="0"/>
              </a:spcAft>
              <a:defRPr lang="ru-RU" sz="2000" kern="1200" smtClean="0">
                <a:solidFill>
                  <a:srgbClr val="00B050"/>
                </a:solidFill>
                <a:latin typeface="Arial Narrow" pitchFamily="34" charset="0"/>
                <a:ea typeface="+mn-ea"/>
                <a:cs typeface="+mn-cs"/>
              </a:defRPr>
            </a:lvl2pPr>
            <a:lvl3pPr algn="l" rtl="0" fontAlgn="base">
              <a:spcBef>
                <a:spcPct val="0"/>
              </a:spcBef>
              <a:spcAft>
                <a:spcPct val="0"/>
              </a:spcAft>
              <a:defRPr lang="ru-RU" sz="2000" kern="1200" smtClean="0">
                <a:solidFill>
                  <a:srgbClr val="00B050"/>
                </a:solidFill>
                <a:latin typeface="Arial Narrow" pitchFamily="34" charset="0"/>
                <a:ea typeface="+mn-ea"/>
                <a:cs typeface="+mn-cs"/>
              </a:defRPr>
            </a:lvl3pPr>
            <a:lvl4pPr algn="l" rtl="0" fontAlgn="base">
              <a:spcBef>
                <a:spcPct val="0"/>
              </a:spcBef>
              <a:spcAft>
                <a:spcPct val="0"/>
              </a:spcAft>
              <a:defRPr lang="ru-RU" sz="2000" kern="1200" smtClean="0">
                <a:solidFill>
                  <a:srgbClr val="00B050"/>
                </a:solidFill>
                <a:latin typeface="Arial Narrow" pitchFamily="34" charset="0"/>
                <a:ea typeface="+mn-ea"/>
                <a:cs typeface="+mn-cs"/>
              </a:defRPr>
            </a:lvl4pPr>
            <a:lvl5pPr algn="l" rtl="0" fontAlgn="base">
              <a:spcBef>
                <a:spcPct val="0"/>
              </a:spcBef>
              <a:spcAft>
                <a:spcPct val="0"/>
              </a:spcAft>
              <a:defRPr lang="ru-RU" sz="2000" kern="1200" dirty="0" smtClean="0">
                <a:solidFill>
                  <a:srgbClr val="00B050"/>
                </a:solidFill>
                <a:latin typeface="Arial Narrow" pitchFamily="34" charset="0"/>
                <a:ea typeface="+mn-ea"/>
                <a:cs typeface="+mn-cs"/>
              </a:defRPr>
            </a:lvl5pPr>
          </a:lstStyle>
          <a:p>
            <a:pPr lvl="0"/>
            <a:r>
              <a:rPr lang="ru-RU" dirty="0"/>
              <a:t>НАЗВАНИЕ ПРЕЗЕНТАЦИИ</a:t>
            </a:r>
          </a:p>
        </p:txBody>
      </p:sp>
      <p:sp>
        <p:nvSpPr>
          <p:cNvPr id="11" name="Номер слайда 3"/>
          <p:cNvSpPr>
            <a:spLocks noGrp="1"/>
          </p:cNvSpPr>
          <p:nvPr>
            <p:ph type="sldNum" sz="quarter" idx="4"/>
          </p:nvPr>
        </p:nvSpPr>
        <p:spPr>
          <a:xfrm>
            <a:off x="204788" y="6477893"/>
            <a:ext cx="1208087" cy="307777"/>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lvl1pPr algn="l" rtl="0" fontAlgn="base">
              <a:spcBef>
                <a:spcPct val="0"/>
              </a:spcBef>
              <a:spcAft>
                <a:spcPct val="0"/>
              </a:spcAft>
              <a:defRPr lang="ru-RU" sz="2000" b="1" kern="1200" smtClean="0">
                <a:solidFill>
                  <a:schemeClr val="bg1"/>
                </a:solidFill>
                <a:latin typeface="Arial Narrow" pitchFamily="34" charset="0"/>
                <a:ea typeface="+mn-ea"/>
                <a:cs typeface="+mn-cs"/>
              </a:defRPr>
            </a:lvl1pPr>
          </a:lstStyle>
          <a:p>
            <a:fld id="{8E730068-F805-43B7-8A8E-3E2DB17E4B45}" type="slidenum">
              <a:rPr lang="ru-RU" smtClean="0"/>
              <a:pPr/>
              <a:t>‹#›</a:t>
            </a:fld>
            <a:endParaRPr lang="ru-RU"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Образец заголовка</a:t>
            </a:r>
          </a:p>
        </p:txBody>
      </p:sp>
      <p:sp>
        <p:nvSpPr>
          <p:cNvPr id="3" name="Содержимое 2"/>
          <p:cNvSpPr>
            <a:spLocks noGrp="1"/>
          </p:cNvSpPr>
          <p:nvPr>
            <p:ph idx="1"/>
          </p:nvPr>
        </p:nvSpPr>
        <p:spPr>
          <a:xfrm>
            <a:off x="223839" y="1222373"/>
            <a:ext cx="2749550" cy="4943477"/>
          </a:xfrm>
          <a:prstGeom prst="rect">
            <a:avLst/>
          </a:prstGeom>
        </p:spPr>
        <p:txBody>
          <a:bodyPr lIns="0" tIns="0" rIns="0" bIns="0"/>
          <a:lstStyle/>
          <a:p>
            <a:pPr lvl="0"/>
            <a:r>
              <a:rPr lang="ru-RU" dirty="0"/>
              <a:t>Образец текста</a:t>
            </a:r>
          </a:p>
        </p:txBody>
      </p:sp>
      <p:sp>
        <p:nvSpPr>
          <p:cNvPr id="7" name="Содержимое 2"/>
          <p:cNvSpPr>
            <a:spLocks noGrp="1"/>
          </p:cNvSpPr>
          <p:nvPr>
            <p:ph idx="12"/>
          </p:nvPr>
        </p:nvSpPr>
        <p:spPr>
          <a:xfrm>
            <a:off x="3197225" y="1222373"/>
            <a:ext cx="5724525" cy="4943477"/>
          </a:xfrm>
          <a:prstGeom prst="rect">
            <a:avLst/>
          </a:prstGeom>
        </p:spPr>
        <p:txBody>
          <a:bodyPr lIns="0" tIns="0" rIns="0" bIns="0"/>
          <a:lstStyle/>
          <a:p>
            <a:pPr lvl="0"/>
            <a:r>
              <a:rPr lang="ru-RU" dirty="0"/>
              <a:t>Образец текста</a:t>
            </a:r>
          </a:p>
        </p:txBody>
      </p:sp>
      <p:sp>
        <p:nvSpPr>
          <p:cNvPr id="8" name="Текст 11"/>
          <p:cNvSpPr>
            <a:spLocks noGrp="1"/>
          </p:cNvSpPr>
          <p:nvPr>
            <p:ph type="body" sz="quarter" idx="10" hasCustomPrompt="1"/>
          </p:nvPr>
        </p:nvSpPr>
        <p:spPr>
          <a:xfrm>
            <a:off x="1873251" y="6477893"/>
            <a:ext cx="7048500" cy="307777"/>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lvl1pPr algn="l" rtl="0" fontAlgn="base">
              <a:spcBef>
                <a:spcPct val="0"/>
              </a:spcBef>
              <a:spcAft>
                <a:spcPct val="0"/>
              </a:spcAft>
              <a:defRPr lang="ru-RU" sz="2000" kern="1200" baseline="0" smtClean="0">
                <a:solidFill>
                  <a:schemeClr val="bg1"/>
                </a:solidFill>
                <a:latin typeface="Arial Narrow" pitchFamily="34" charset="0"/>
                <a:ea typeface="+mn-ea"/>
                <a:cs typeface="+mn-cs"/>
              </a:defRPr>
            </a:lvl1pPr>
            <a:lvl2pPr algn="l" rtl="0" fontAlgn="base">
              <a:spcBef>
                <a:spcPct val="0"/>
              </a:spcBef>
              <a:spcAft>
                <a:spcPct val="0"/>
              </a:spcAft>
              <a:defRPr lang="ru-RU" sz="2000" kern="1200" smtClean="0">
                <a:solidFill>
                  <a:srgbClr val="00B050"/>
                </a:solidFill>
                <a:latin typeface="Arial Narrow" pitchFamily="34" charset="0"/>
                <a:ea typeface="+mn-ea"/>
                <a:cs typeface="+mn-cs"/>
              </a:defRPr>
            </a:lvl2pPr>
            <a:lvl3pPr algn="l" rtl="0" fontAlgn="base">
              <a:spcBef>
                <a:spcPct val="0"/>
              </a:spcBef>
              <a:spcAft>
                <a:spcPct val="0"/>
              </a:spcAft>
              <a:defRPr lang="ru-RU" sz="2000" kern="1200" smtClean="0">
                <a:solidFill>
                  <a:srgbClr val="00B050"/>
                </a:solidFill>
                <a:latin typeface="Arial Narrow" pitchFamily="34" charset="0"/>
                <a:ea typeface="+mn-ea"/>
                <a:cs typeface="+mn-cs"/>
              </a:defRPr>
            </a:lvl3pPr>
            <a:lvl4pPr algn="l" rtl="0" fontAlgn="base">
              <a:spcBef>
                <a:spcPct val="0"/>
              </a:spcBef>
              <a:spcAft>
                <a:spcPct val="0"/>
              </a:spcAft>
              <a:defRPr lang="ru-RU" sz="2000" kern="1200" smtClean="0">
                <a:solidFill>
                  <a:srgbClr val="00B050"/>
                </a:solidFill>
                <a:latin typeface="Arial Narrow" pitchFamily="34" charset="0"/>
                <a:ea typeface="+mn-ea"/>
                <a:cs typeface="+mn-cs"/>
              </a:defRPr>
            </a:lvl4pPr>
            <a:lvl5pPr algn="l" rtl="0" fontAlgn="base">
              <a:spcBef>
                <a:spcPct val="0"/>
              </a:spcBef>
              <a:spcAft>
                <a:spcPct val="0"/>
              </a:spcAft>
              <a:defRPr lang="ru-RU" sz="2000" kern="1200" dirty="0" smtClean="0">
                <a:solidFill>
                  <a:srgbClr val="00B050"/>
                </a:solidFill>
                <a:latin typeface="Arial Narrow" pitchFamily="34" charset="0"/>
                <a:ea typeface="+mn-ea"/>
                <a:cs typeface="+mn-cs"/>
              </a:defRPr>
            </a:lvl5pPr>
          </a:lstStyle>
          <a:p>
            <a:pPr lvl="0"/>
            <a:r>
              <a:rPr lang="ru-RU" dirty="0"/>
              <a:t>НАЗВАНИЕ ПРЕЗЕНТАЦИИ</a:t>
            </a:r>
          </a:p>
        </p:txBody>
      </p:sp>
      <p:sp>
        <p:nvSpPr>
          <p:cNvPr id="9" name="Номер слайда 3"/>
          <p:cNvSpPr>
            <a:spLocks noGrp="1"/>
          </p:cNvSpPr>
          <p:nvPr>
            <p:ph type="sldNum" sz="quarter" idx="4"/>
          </p:nvPr>
        </p:nvSpPr>
        <p:spPr>
          <a:xfrm>
            <a:off x="204788" y="6477893"/>
            <a:ext cx="1208087" cy="307777"/>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lvl1pPr algn="l" rtl="0" fontAlgn="base">
              <a:spcBef>
                <a:spcPct val="0"/>
              </a:spcBef>
              <a:spcAft>
                <a:spcPct val="0"/>
              </a:spcAft>
              <a:defRPr lang="ru-RU" sz="2000" b="1" kern="1200" smtClean="0">
                <a:solidFill>
                  <a:schemeClr val="bg1"/>
                </a:solidFill>
                <a:latin typeface="Arial Narrow" pitchFamily="34" charset="0"/>
                <a:ea typeface="+mn-ea"/>
                <a:cs typeface="+mn-cs"/>
              </a:defRPr>
            </a:lvl1pPr>
          </a:lstStyle>
          <a:p>
            <a:fld id="{8E730068-F805-43B7-8A8E-3E2DB17E4B45}" type="slidenum">
              <a:rPr lang="ru-RU" smtClean="0"/>
              <a:pPr/>
              <a:t>‹#›</a:t>
            </a:fld>
            <a:endParaRPr lang="ru-RU"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1_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873251" y="0"/>
            <a:ext cx="7048500" cy="1009650"/>
          </a:xfrm>
          <a:prstGeom prst="rect">
            <a:avLst/>
          </a:prstGeom>
        </p:spPr>
        <p:txBody>
          <a:bodyPr/>
          <a:lstStyle/>
          <a:p>
            <a:r>
              <a:rPr lang="ru-RU" dirty="0"/>
              <a:t>Образец заголовка</a:t>
            </a:r>
          </a:p>
        </p:txBody>
      </p:sp>
      <p:sp>
        <p:nvSpPr>
          <p:cNvPr id="3" name="Содержимое 2"/>
          <p:cNvSpPr>
            <a:spLocks noGrp="1"/>
          </p:cNvSpPr>
          <p:nvPr>
            <p:ph idx="1"/>
          </p:nvPr>
        </p:nvSpPr>
        <p:spPr/>
        <p:txBody>
          <a:bodyPr/>
          <a:lstStyle/>
          <a:p>
            <a:pPr lvl="0"/>
            <a:r>
              <a:rPr lang="ru-RU" dirty="0"/>
              <a:t>Образец текста</a:t>
            </a:r>
          </a:p>
        </p:txBody>
      </p:sp>
      <p:sp>
        <p:nvSpPr>
          <p:cNvPr id="6" name="Содержимое 2"/>
          <p:cNvSpPr>
            <a:spLocks noGrp="1"/>
          </p:cNvSpPr>
          <p:nvPr>
            <p:ph idx="12"/>
          </p:nvPr>
        </p:nvSpPr>
        <p:spPr>
          <a:xfrm>
            <a:off x="3417887" y="1216660"/>
            <a:ext cx="5503863" cy="4892040"/>
          </a:xfrm>
        </p:spPr>
        <p:txBody>
          <a:bodyPr/>
          <a:lstStyle>
            <a:lvl1pPr>
              <a:defRPr>
                <a:solidFill>
                  <a:schemeClr val="bg1"/>
                </a:solidFill>
              </a:defRPr>
            </a:lvl1pPr>
          </a:lstStyle>
          <a:p>
            <a:pPr lvl="0"/>
            <a:r>
              <a:rPr lang="ru-RU" dirty="0"/>
              <a:t>Образец текста</a:t>
            </a:r>
          </a:p>
        </p:txBody>
      </p:sp>
      <p:sp>
        <p:nvSpPr>
          <p:cNvPr id="9" name="Текст 11"/>
          <p:cNvSpPr>
            <a:spLocks noGrp="1"/>
          </p:cNvSpPr>
          <p:nvPr>
            <p:ph type="body" sz="quarter" idx="10" hasCustomPrompt="1"/>
          </p:nvPr>
        </p:nvSpPr>
        <p:spPr>
          <a:xfrm>
            <a:off x="1873251" y="6477893"/>
            <a:ext cx="7048500" cy="307777"/>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lvl1pPr algn="l" rtl="0" fontAlgn="base">
              <a:spcBef>
                <a:spcPct val="0"/>
              </a:spcBef>
              <a:spcAft>
                <a:spcPct val="0"/>
              </a:spcAft>
              <a:defRPr lang="ru-RU" sz="2000" kern="1200" baseline="0" smtClean="0">
                <a:solidFill>
                  <a:schemeClr val="bg1"/>
                </a:solidFill>
                <a:latin typeface="Arial Narrow" pitchFamily="34" charset="0"/>
                <a:ea typeface="+mn-ea"/>
                <a:cs typeface="+mn-cs"/>
              </a:defRPr>
            </a:lvl1pPr>
            <a:lvl2pPr algn="l" rtl="0" fontAlgn="base">
              <a:spcBef>
                <a:spcPct val="0"/>
              </a:spcBef>
              <a:spcAft>
                <a:spcPct val="0"/>
              </a:spcAft>
              <a:defRPr lang="ru-RU" sz="2000" kern="1200" smtClean="0">
                <a:solidFill>
                  <a:srgbClr val="00B050"/>
                </a:solidFill>
                <a:latin typeface="Arial Narrow" pitchFamily="34" charset="0"/>
                <a:ea typeface="+mn-ea"/>
                <a:cs typeface="+mn-cs"/>
              </a:defRPr>
            </a:lvl2pPr>
            <a:lvl3pPr algn="l" rtl="0" fontAlgn="base">
              <a:spcBef>
                <a:spcPct val="0"/>
              </a:spcBef>
              <a:spcAft>
                <a:spcPct val="0"/>
              </a:spcAft>
              <a:defRPr lang="ru-RU" sz="2000" kern="1200" smtClean="0">
                <a:solidFill>
                  <a:srgbClr val="00B050"/>
                </a:solidFill>
                <a:latin typeface="Arial Narrow" pitchFamily="34" charset="0"/>
                <a:ea typeface="+mn-ea"/>
                <a:cs typeface="+mn-cs"/>
              </a:defRPr>
            </a:lvl3pPr>
            <a:lvl4pPr algn="l" rtl="0" fontAlgn="base">
              <a:spcBef>
                <a:spcPct val="0"/>
              </a:spcBef>
              <a:spcAft>
                <a:spcPct val="0"/>
              </a:spcAft>
              <a:defRPr lang="ru-RU" sz="2000" kern="1200" smtClean="0">
                <a:solidFill>
                  <a:srgbClr val="00B050"/>
                </a:solidFill>
                <a:latin typeface="Arial Narrow" pitchFamily="34" charset="0"/>
                <a:ea typeface="+mn-ea"/>
                <a:cs typeface="+mn-cs"/>
              </a:defRPr>
            </a:lvl4pPr>
            <a:lvl5pPr algn="l" rtl="0" fontAlgn="base">
              <a:spcBef>
                <a:spcPct val="0"/>
              </a:spcBef>
              <a:spcAft>
                <a:spcPct val="0"/>
              </a:spcAft>
              <a:defRPr lang="ru-RU" sz="2000" kern="1200" dirty="0" smtClean="0">
                <a:solidFill>
                  <a:srgbClr val="00B050"/>
                </a:solidFill>
                <a:latin typeface="Arial Narrow" pitchFamily="34" charset="0"/>
                <a:ea typeface="+mn-ea"/>
                <a:cs typeface="+mn-cs"/>
              </a:defRPr>
            </a:lvl5pPr>
          </a:lstStyle>
          <a:p>
            <a:pPr lvl="0"/>
            <a:r>
              <a:rPr lang="ru-RU" dirty="0"/>
              <a:t>НАЗВАНИЕ ПРЕЗЕНТАЦИИ</a:t>
            </a:r>
          </a:p>
        </p:txBody>
      </p:sp>
      <p:sp>
        <p:nvSpPr>
          <p:cNvPr id="10" name="Номер слайда 3"/>
          <p:cNvSpPr>
            <a:spLocks noGrp="1"/>
          </p:cNvSpPr>
          <p:nvPr>
            <p:ph type="sldNum" sz="quarter" idx="4"/>
          </p:nvPr>
        </p:nvSpPr>
        <p:spPr>
          <a:xfrm>
            <a:off x="204788" y="6477893"/>
            <a:ext cx="1208087" cy="307777"/>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lvl1pPr algn="l" rtl="0" fontAlgn="base">
              <a:spcBef>
                <a:spcPct val="0"/>
              </a:spcBef>
              <a:spcAft>
                <a:spcPct val="0"/>
              </a:spcAft>
              <a:defRPr lang="ru-RU" sz="2000" b="1" kern="1200" smtClean="0">
                <a:solidFill>
                  <a:schemeClr val="bg1"/>
                </a:solidFill>
                <a:latin typeface="Arial Narrow" pitchFamily="34" charset="0"/>
                <a:ea typeface="+mn-ea"/>
                <a:cs typeface="+mn-cs"/>
              </a:defRPr>
            </a:lvl1pPr>
          </a:lstStyle>
          <a:p>
            <a:fld id="{8E730068-F805-43B7-8A8E-3E2DB17E4B45}" type="slidenum">
              <a:rPr lang="ru-RU" smtClean="0"/>
              <a:pPr/>
              <a:t>‹#›</a:t>
            </a:fld>
            <a:endParaRPr lang="ru-RU" dirty="0"/>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Заголовок и объект">
    <p:spTree>
      <p:nvGrpSpPr>
        <p:cNvPr id="1" name=""/>
        <p:cNvGrpSpPr/>
        <p:nvPr/>
      </p:nvGrpSpPr>
      <p:grpSpPr>
        <a:xfrm>
          <a:off x="0" y="0"/>
          <a:ext cx="0" cy="0"/>
          <a:chOff x="0" y="0"/>
          <a:chExt cx="0" cy="0"/>
        </a:xfrm>
      </p:grpSpPr>
      <p:sp>
        <p:nvSpPr>
          <p:cNvPr id="3" name="Содержимое 2"/>
          <p:cNvSpPr>
            <a:spLocks noGrp="1"/>
          </p:cNvSpPr>
          <p:nvPr>
            <p:ph idx="1" hasCustomPrompt="1"/>
          </p:nvPr>
        </p:nvSpPr>
        <p:spPr>
          <a:xfrm>
            <a:off x="1873251" y="1309688"/>
            <a:ext cx="7048500" cy="4856162"/>
          </a:xfrm>
          <a:prstGeom prst="rect">
            <a:avLst/>
          </a:prstGeom>
        </p:spPr>
        <p:txBody>
          <a:bodyPr lIns="0" tIns="0" rIns="0" bIns="0" anchor="ctr" anchorCtr="0"/>
          <a:lstStyle>
            <a:lvl1pPr>
              <a:defRPr b="1" baseline="0">
                <a:solidFill>
                  <a:schemeClr val="bg1"/>
                </a:solidFill>
              </a:defRPr>
            </a:lvl1pPr>
          </a:lstStyle>
          <a:p>
            <a:pPr lvl="0"/>
            <a:r>
              <a:rPr lang="ru-RU" dirty="0"/>
              <a:t>НАЗВАНИЕ ПРЕЗЕНТАЦИИ</a:t>
            </a:r>
          </a:p>
        </p:txBody>
      </p:sp>
      <p:sp>
        <p:nvSpPr>
          <p:cNvPr id="5" name="Текст 11"/>
          <p:cNvSpPr>
            <a:spLocks noGrp="1"/>
          </p:cNvSpPr>
          <p:nvPr>
            <p:ph type="body" sz="quarter" idx="10" hasCustomPrompt="1"/>
          </p:nvPr>
        </p:nvSpPr>
        <p:spPr>
          <a:xfrm>
            <a:off x="1873251" y="6477893"/>
            <a:ext cx="7048500" cy="307777"/>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lvl1pPr algn="l" rtl="0" fontAlgn="base">
              <a:spcBef>
                <a:spcPct val="0"/>
              </a:spcBef>
              <a:spcAft>
                <a:spcPct val="0"/>
              </a:spcAft>
              <a:defRPr lang="ru-RU" sz="2000" b="0" kern="1200" baseline="0" smtClean="0">
                <a:solidFill>
                  <a:schemeClr val="bg1"/>
                </a:solidFill>
                <a:latin typeface="Arial Narrow" pitchFamily="34" charset="0"/>
                <a:ea typeface="+mn-ea"/>
                <a:cs typeface="+mn-cs"/>
              </a:defRPr>
            </a:lvl1pPr>
            <a:lvl2pPr algn="l" rtl="0" fontAlgn="base">
              <a:spcBef>
                <a:spcPct val="0"/>
              </a:spcBef>
              <a:spcAft>
                <a:spcPct val="0"/>
              </a:spcAft>
              <a:defRPr lang="ru-RU" sz="2000" kern="1200" smtClean="0">
                <a:solidFill>
                  <a:srgbClr val="00B050"/>
                </a:solidFill>
                <a:latin typeface="Arial Narrow" pitchFamily="34" charset="0"/>
                <a:ea typeface="+mn-ea"/>
                <a:cs typeface="+mn-cs"/>
              </a:defRPr>
            </a:lvl2pPr>
            <a:lvl3pPr algn="l" rtl="0" fontAlgn="base">
              <a:spcBef>
                <a:spcPct val="0"/>
              </a:spcBef>
              <a:spcAft>
                <a:spcPct val="0"/>
              </a:spcAft>
              <a:defRPr lang="ru-RU" sz="2000" kern="1200" smtClean="0">
                <a:solidFill>
                  <a:srgbClr val="00B050"/>
                </a:solidFill>
                <a:latin typeface="Arial Narrow" pitchFamily="34" charset="0"/>
                <a:ea typeface="+mn-ea"/>
                <a:cs typeface="+mn-cs"/>
              </a:defRPr>
            </a:lvl3pPr>
            <a:lvl4pPr algn="l" rtl="0" fontAlgn="base">
              <a:spcBef>
                <a:spcPct val="0"/>
              </a:spcBef>
              <a:spcAft>
                <a:spcPct val="0"/>
              </a:spcAft>
              <a:defRPr lang="ru-RU" sz="2000" kern="1200" smtClean="0">
                <a:solidFill>
                  <a:srgbClr val="00B050"/>
                </a:solidFill>
                <a:latin typeface="Arial Narrow" pitchFamily="34" charset="0"/>
                <a:ea typeface="+mn-ea"/>
                <a:cs typeface="+mn-cs"/>
              </a:defRPr>
            </a:lvl4pPr>
            <a:lvl5pPr algn="l" rtl="0" fontAlgn="base">
              <a:spcBef>
                <a:spcPct val="0"/>
              </a:spcBef>
              <a:spcAft>
                <a:spcPct val="0"/>
              </a:spcAft>
              <a:defRPr lang="ru-RU" sz="2000" kern="1200" dirty="0" smtClean="0">
                <a:solidFill>
                  <a:srgbClr val="00B050"/>
                </a:solidFill>
                <a:latin typeface="Arial Narrow" pitchFamily="34" charset="0"/>
                <a:ea typeface="+mn-ea"/>
                <a:cs typeface="+mn-cs"/>
              </a:defRPr>
            </a:lvl5pPr>
          </a:lstStyle>
          <a:p>
            <a:pPr lvl="0"/>
            <a:r>
              <a:rPr lang="ru-RU" dirty="0"/>
              <a:t>НАЗВАНИЕ МЕРОПРИЯТИЯ</a:t>
            </a: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2_Заголовок и объект">
    <p:spTree>
      <p:nvGrpSpPr>
        <p:cNvPr id="1" name=""/>
        <p:cNvGrpSpPr/>
        <p:nvPr/>
      </p:nvGrpSpPr>
      <p:grpSpPr>
        <a:xfrm>
          <a:off x="0" y="0"/>
          <a:ext cx="0" cy="0"/>
          <a:chOff x="0" y="0"/>
          <a:chExt cx="0" cy="0"/>
        </a:xfrm>
      </p:grpSpPr>
      <p:sp>
        <p:nvSpPr>
          <p:cNvPr id="3" name="Содержимое 2"/>
          <p:cNvSpPr>
            <a:spLocks noGrp="1"/>
          </p:cNvSpPr>
          <p:nvPr>
            <p:ph idx="1" hasCustomPrompt="1"/>
          </p:nvPr>
        </p:nvSpPr>
        <p:spPr>
          <a:xfrm>
            <a:off x="1873251" y="1309688"/>
            <a:ext cx="7048500" cy="4856162"/>
          </a:xfrm>
          <a:prstGeom prst="rect">
            <a:avLst/>
          </a:prstGeom>
        </p:spPr>
        <p:txBody>
          <a:bodyPr lIns="0" tIns="0" rIns="0" bIns="0" anchor="ctr" anchorCtr="0"/>
          <a:lstStyle>
            <a:lvl1pPr>
              <a:defRPr b="1" baseline="0">
                <a:solidFill>
                  <a:schemeClr val="bg1"/>
                </a:solidFill>
              </a:defRPr>
            </a:lvl1pPr>
          </a:lstStyle>
          <a:p>
            <a:pPr lvl="0"/>
            <a:r>
              <a:rPr lang="ru-RU" dirty="0"/>
              <a:t>НАЗВАНИЕ ПРЕЗЕНТАЦИИ</a:t>
            </a:r>
          </a:p>
        </p:txBody>
      </p:sp>
      <p:sp>
        <p:nvSpPr>
          <p:cNvPr id="5" name="Текст 11"/>
          <p:cNvSpPr>
            <a:spLocks noGrp="1"/>
          </p:cNvSpPr>
          <p:nvPr>
            <p:ph type="body" sz="quarter" idx="10" hasCustomPrompt="1"/>
          </p:nvPr>
        </p:nvSpPr>
        <p:spPr>
          <a:xfrm>
            <a:off x="1873251" y="6477893"/>
            <a:ext cx="7048500" cy="307777"/>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lvl1pPr algn="l" rtl="0" fontAlgn="base">
              <a:spcBef>
                <a:spcPct val="0"/>
              </a:spcBef>
              <a:spcAft>
                <a:spcPct val="0"/>
              </a:spcAft>
              <a:defRPr lang="ru-RU" sz="2000" b="0" kern="1200" baseline="0" smtClean="0">
                <a:solidFill>
                  <a:schemeClr val="bg1"/>
                </a:solidFill>
                <a:latin typeface="Arial Narrow" pitchFamily="34" charset="0"/>
                <a:ea typeface="+mn-ea"/>
                <a:cs typeface="+mn-cs"/>
              </a:defRPr>
            </a:lvl1pPr>
            <a:lvl2pPr algn="l" rtl="0" fontAlgn="base">
              <a:spcBef>
                <a:spcPct val="0"/>
              </a:spcBef>
              <a:spcAft>
                <a:spcPct val="0"/>
              </a:spcAft>
              <a:defRPr lang="ru-RU" sz="2000" kern="1200" smtClean="0">
                <a:solidFill>
                  <a:srgbClr val="00B050"/>
                </a:solidFill>
                <a:latin typeface="Arial Narrow" pitchFamily="34" charset="0"/>
                <a:ea typeface="+mn-ea"/>
                <a:cs typeface="+mn-cs"/>
              </a:defRPr>
            </a:lvl2pPr>
            <a:lvl3pPr algn="l" rtl="0" fontAlgn="base">
              <a:spcBef>
                <a:spcPct val="0"/>
              </a:spcBef>
              <a:spcAft>
                <a:spcPct val="0"/>
              </a:spcAft>
              <a:defRPr lang="ru-RU" sz="2000" kern="1200" smtClean="0">
                <a:solidFill>
                  <a:srgbClr val="00B050"/>
                </a:solidFill>
                <a:latin typeface="Arial Narrow" pitchFamily="34" charset="0"/>
                <a:ea typeface="+mn-ea"/>
                <a:cs typeface="+mn-cs"/>
              </a:defRPr>
            </a:lvl3pPr>
            <a:lvl4pPr algn="l" rtl="0" fontAlgn="base">
              <a:spcBef>
                <a:spcPct val="0"/>
              </a:spcBef>
              <a:spcAft>
                <a:spcPct val="0"/>
              </a:spcAft>
              <a:defRPr lang="ru-RU" sz="2000" kern="1200" smtClean="0">
                <a:solidFill>
                  <a:srgbClr val="00B050"/>
                </a:solidFill>
                <a:latin typeface="Arial Narrow" pitchFamily="34" charset="0"/>
                <a:ea typeface="+mn-ea"/>
                <a:cs typeface="+mn-cs"/>
              </a:defRPr>
            </a:lvl4pPr>
            <a:lvl5pPr algn="l" rtl="0" fontAlgn="base">
              <a:spcBef>
                <a:spcPct val="0"/>
              </a:spcBef>
              <a:spcAft>
                <a:spcPct val="0"/>
              </a:spcAft>
              <a:defRPr lang="ru-RU" sz="2000" kern="1200" dirty="0" smtClean="0">
                <a:solidFill>
                  <a:srgbClr val="00B050"/>
                </a:solidFill>
                <a:latin typeface="Arial Narrow" pitchFamily="34" charset="0"/>
                <a:ea typeface="+mn-ea"/>
                <a:cs typeface="+mn-cs"/>
              </a:defRPr>
            </a:lvl5pPr>
          </a:lstStyle>
          <a:p>
            <a:pPr lvl="0"/>
            <a:r>
              <a:rPr lang="ru-RU" dirty="0"/>
              <a:t>НАЗВАНИЕ МЕРОПРИЯТИЯ</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Образец заголовка</a:t>
            </a:r>
          </a:p>
        </p:txBody>
      </p:sp>
      <p:sp>
        <p:nvSpPr>
          <p:cNvPr id="3" name="Содержимое 2"/>
          <p:cNvSpPr>
            <a:spLocks noGrp="1"/>
          </p:cNvSpPr>
          <p:nvPr>
            <p:ph idx="1"/>
          </p:nvPr>
        </p:nvSpPr>
        <p:spPr>
          <a:xfrm>
            <a:off x="223839" y="1222373"/>
            <a:ext cx="2749550" cy="4943477"/>
          </a:xfrm>
          <a:prstGeom prst="rect">
            <a:avLst/>
          </a:prstGeom>
        </p:spPr>
        <p:txBody>
          <a:bodyPr lIns="0" tIns="0" rIns="0" bIns="0"/>
          <a:lstStyle/>
          <a:p>
            <a:pPr lvl="0"/>
            <a:r>
              <a:rPr lang="ru-RU" dirty="0"/>
              <a:t>Образец текста</a:t>
            </a:r>
          </a:p>
        </p:txBody>
      </p:sp>
      <p:sp>
        <p:nvSpPr>
          <p:cNvPr id="7" name="Содержимое 2"/>
          <p:cNvSpPr>
            <a:spLocks noGrp="1"/>
          </p:cNvSpPr>
          <p:nvPr>
            <p:ph idx="12"/>
          </p:nvPr>
        </p:nvSpPr>
        <p:spPr>
          <a:xfrm>
            <a:off x="3199307" y="1222373"/>
            <a:ext cx="2744515" cy="4943477"/>
          </a:xfrm>
          <a:prstGeom prst="rect">
            <a:avLst/>
          </a:prstGeom>
        </p:spPr>
        <p:txBody>
          <a:bodyPr lIns="0" tIns="0" rIns="0" bIns="0"/>
          <a:lstStyle/>
          <a:p>
            <a:pPr lvl="0"/>
            <a:r>
              <a:rPr lang="ru-RU" dirty="0"/>
              <a:t>Образец текста</a:t>
            </a:r>
          </a:p>
        </p:txBody>
      </p:sp>
      <p:sp>
        <p:nvSpPr>
          <p:cNvPr id="8" name="Содержимое 2"/>
          <p:cNvSpPr>
            <a:spLocks noGrp="1"/>
          </p:cNvSpPr>
          <p:nvPr>
            <p:ph idx="13"/>
          </p:nvPr>
        </p:nvSpPr>
        <p:spPr>
          <a:xfrm>
            <a:off x="6169740" y="1222373"/>
            <a:ext cx="2744515" cy="4943477"/>
          </a:xfrm>
          <a:prstGeom prst="rect">
            <a:avLst/>
          </a:prstGeom>
        </p:spPr>
        <p:txBody>
          <a:bodyPr lIns="0" tIns="0" rIns="0" bIns="0"/>
          <a:lstStyle/>
          <a:p>
            <a:pPr lvl="0"/>
            <a:r>
              <a:rPr lang="ru-RU" dirty="0"/>
              <a:t>Образец текста</a:t>
            </a:r>
          </a:p>
        </p:txBody>
      </p:sp>
      <p:sp>
        <p:nvSpPr>
          <p:cNvPr id="10" name="Текст 11"/>
          <p:cNvSpPr>
            <a:spLocks noGrp="1"/>
          </p:cNvSpPr>
          <p:nvPr>
            <p:ph type="body" sz="quarter" idx="10" hasCustomPrompt="1"/>
          </p:nvPr>
        </p:nvSpPr>
        <p:spPr>
          <a:xfrm>
            <a:off x="1873251" y="6477893"/>
            <a:ext cx="7048500" cy="307777"/>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lvl1pPr algn="l" rtl="0" fontAlgn="base">
              <a:spcBef>
                <a:spcPct val="0"/>
              </a:spcBef>
              <a:spcAft>
                <a:spcPct val="0"/>
              </a:spcAft>
              <a:defRPr lang="ru-RU" sz="2000" kern="1200" baseline="0" smtClean="0">
                <a:solidFill>
                  <a:schemeClr val="bg1"/>
                </a:solidFill>
                <a:latin typeface="Arial Narrow" pitchFamily="34" charset="0"/>
                <a:ea typeface="+mn-ea"/>
                <a:cs typeface="+mn-cs"/>
              </a:defRPr>
            </a:lvl1pPr>
            <a:lvl2pPr algn="l" rtl="0" fontAlgn="base">
              <a:spcBef>
                <a:spcPct val="0"/>
              </a:spcBef>
              <a:spcAft>
                <a:spcPct val="0"/>
              </a:spcAft>
              <a:defRPr lang="ru-RU" sz="2000" kern="1200" smtClean="0">
                <a:solidFill>
                  <a:srgbClr val="00B050"/>
                </a:solidFill>
                <a:latin typeface="Arial Narrow" pitchFamily="34" charset="0"/>
                <a:ea typeface="+mn-ea"/>
                <a:cs typeface="+mn-cs"/>
              </a:defRPr>
            </a:lvl2pPr>
            <a:lvl3pPr algn="l" rtl="0" fontAlgn="base">
              <a:spcBef>
                <a:spcPct val="0"/>
              </a:spcBef>
              <a:spcAft>
                <a:spcPct val="0"/>
              </a:spcAft>
              <a:defRPr lang="ru-RU" sz="2000" kern="1200" smtClean="0">
                <a:solidFill>
                  <a:srgbClr val="00B050"/>
                </a:solidFill>
                <a:latin typeface="Arial Narrow" pitchFamily="34" charset="0"/>
                <a:ea typeface="+mn-ea"/>
                <a:cs typeface="+mn-cs"/>
              </a:defRPr>
            </a:lvl3pPr>
            <a:lvl4pPr algn="l" rtl="0" fontAlgn="base">
              <a:spcBef>
                <a:spcPct val="0"/>
              </a:spcBef>
              <a:spcAft>
                <a:spcPct val="0"/>
              </a:spcAft>
              <a:defRPr lang="ru-RU" sz="2000" kern="1200" smtClean="0">
                <a:solidFill>
                  <a:srgbClr val="00B050"/>
                </a:solidFill>
                <a:latin typeface="Arial Narrow" pitchFamily="34" charset="0"/>
                <a:ea typeface="+mn-ea"/>
                <a:cs typeface="+mn-cs"/>
              </a:defRPr>
            </a:lvl4pPr>
            <a:lvl5pPr algn="l" rtl="0" fontAlgn="base">
              <a:spcBef>
                <a:spcPct val="0"/>
              </a:spcBef>
              <a:spcAft>
                <a:spcPct val="0"/>
              </a:spcAft>
              <a:defRPr lang="ru-RU" sz="2000" kern="1200" dirty="0" smtClean="0">
                <a:solidFill>
                  <a:srgbClr val="00B050"/>
                </a:solidFill>
                <a:latin typeface="Arial Narrow" pitchFamily="34" charset="0"/>
                <a:ea typeface="+mn-ea"/>
                <a:cs typeface="+mn-cs"/>
              </a:defRPr>
            </a:lvl5pPr>
          </a:lstStyle>
          <a:p>
            <a:pPr lvl="0"/>
            <a:r>
              <a:rPr lang="ru-RU" dirty="0"/>
              <a:t>НАЗВАНИЕ ПРЕЗЕНТАЦИИ</a:t>
            </a:r>
          </a:p>
        </p:txBody>
      </p:sp>
      <p:sp>
        <p:nvSpPr>
          <p:cNvPr id="11" name="Номер слайда 3"/>
          <p:cNvSpPr>
            <a:spLocks noGrp="1"/>
          </p:cNvSpPr>
          <p:nvPr>
            <p:ph type="sldNum" sz="quarter" idx="4"/>
          </p:nvPr>
        </p:nvSpPr>
        <p:spPr>
          <a:xfrm>
            <a:off x="204788" y="6477893"/>
            <a:ext cx="1208087" cy="307777"/>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lvl1pPr algn="l" rtl="0" fontAlgn="base">
              <a:spcBef>
                <a:spcPct val="0"/>
              </a:spcBef>
              <a:spcAft>
                <a:spcPct val="0"/>
              </a:spcAft>
              <a:defRPr lang="ru-RU" sz="2000" b="1" kern="1200" smtClean="0">
                <a:solidFill>
                  <a:schemeClr val="bg1"/>
                </a:solidFill>
                <a:latin typeface="Arial Narrow" pitchFamily="34" charset="0"/>
                <a:ea typeface="+mn-ea"/>
                <a:cs typeface="+mn-cs"/>
              </a:defRPr>
            </a:lvl1pPr>
          </a:lstStyle>
          <a:p>
            <a:fld id="{8E730068-F805-43B7-8A8E-3E2DB17E4B45}" type="slidenum">
              <a:rPr lang="ru-RU" smtClean="0"/>
              <a:pPr/>
              <a:t>‹#›</a:t>
            </a:fld>
            <a:endParaRPr lang="ru-RU"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3_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Образец заголовка</a:t>
            </a:r>
          </a:p>
        </p:txBody>
      </p:sp>
      <p:sp>
        <p:nvSpPr>
          <p:cNvPr id="3" name="Содержимое 2"/>
          <p:cNvSpPr>
            <a:spLocks noGrp="1"/>
          </p:cNvSpPr>
          <p:nvPr>
            <p:ph idx="1"/>
          </p:nvPr>
        </p:nvSpPr>
        <p:spPr>
          <a:xfrm>
            <a:off x="223838" y="1222373"/>
            <a:ext cx="8697912" cy="1336677"/>
          </a:xfrm>
          <a:prstGeom prst="rect">
            <a:avLst/>
          </a:prstGeom>
        </p:spPr>
        <p:txBody>
          <a:bodyPr lIns="0" tIns="0" rIns="0" bIns="0"/>
          <a:lstStyle/>
          <a:p>
            <a:pPr lvl="0"/>
            <a:r>
              <a:rPr lang="ru-RU" dirty="0"/>
              <a:t>Образец текста</a:t>
            </a:r>
          </a:p>
        </p:txBody>
      </p:sp>
      <p:sp>
        <p:nvSpPr>
          <p:cNvPr id="8" name="Содержимое 2"/>
          <p:cNvSpPr>
            <a:spLocks noGrp="1"/>
          </p:cNvSpPr>
          <p:nvPr>
            <p:ph idx="12"/>
          </p:nvPr>
        </p:nvSpPr>
        <p:spPr>
          <a:xfrm>
            <a:off x="223838" y="2922068"/>
            <a:ext cx="8697912" cy="3243782"/>
          </a:xfrm>
          <a:prstGeom prst="rect">
            <a:avLst/>
          </a:prstGeom>
        </p:spPr>
        <p:txBody>
          <a:bodyPr lIns="0" tIns="0" rIns="0" bIns="0"/>
          <a:lstStyle/>
          <a:p>
            <a:pPr lvl="0"/>
            <a:r>
              <a:rPr lang="ru-RU" dirty="0"/>
              <a:t>Образец текста</a:t>
            </a:r>
          </a:p>
        </p:txBody>
      </p:sp>
      <p:sp>
        <p:nvSpPr>
          <p:cNvPr id="9" name="Текст 11"/>
          <p:cNvSpPr>
            <a:spLocks noGrp="1"/>
          </p:cNvSpPr>
          <p:nvPr>
            <p:ph type="body" sz="quarter" idx="10" hasCustomPrompt="1"/>
          </p:nvPr>
        </p:nvSpPr>
        <p:spPr>
          <a:xfrm>
            <a:off x="1873251" y="6477893"/>
            <a:ext cx="7048500" cy="307777"/>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lvl1pPr algn="l" rtl="0" fontAlgn="base">
              <a:spcBef>
                <a:spcPct val="0"/>
              </a:spcBef>
              <a:spcAft>
                <a:spcPct val="0"/>
              </a:spcAft>
              <a:defRPr lang="ru-RU" sz="2000" kern="1200" baseline="0" smtClean="0">
                <a:solidFill>
                  <a:schemeClr val="bg1"/>
                </a:solidFill>
                <a:latin typeface="Arial Narrow" pitchFamily="34" charset="0"/>
                <a:ea typeface="+mn-ea"/>
                <a:cs typeface="+mn-cs"/>
              </a:defRPr>
            </a:lvl1pPr>
            <a:lvl2pPr algn="l" rtl="0" fontAlgn="base">
              <a:spcBef>
                <a:spcPct val="0"/>
              </a:spcBef>
              <a:spcAft>
                <a:spcPct val="0"/>
              </a:spcAft>
              <a:defRPr lang="ru-RU" sz="2000" kern="1200" smtClean="0">
                <a:solidFill>
                  <a:srgbClr val="00B050"/>
                </a:solidFill>
                <a:latin typeface="Arial Narrow" pitchFamily="34" charset="0"/>
                <a:ea typeface="+mn-ea"/>
                <a:cs typeface="+mn-cs"/>
              </a:defRPr>
            </a:lvl2pPr>
            <a:lvl3pPr algn="l" rtl="0" fontAlgn="base">
              <a:spcBef>
                <a:spcPct val="0"/>
              </a:spcBef>
              <a:spcAft>
                <a:spcPct val="0"/>
              </a:spcAft>
              <a:defRPr lang="ru-RU" sz="2000" kern="1200" smtClean="0">
                <a:solidFill>
                  <a:srgbClr val="00B050"/>
                </a:solidFill>
                <a:latin typeface="Arial Narrow" pitchFamily="34" charset="0"/>
                <a:ea typeface="+mn-ea"/>
                <a:cs typeface="+mn-cs"/>
              </a:defRPr>
            </a:lvl3pPr>
            <a:lvl4pPr algn="l" rtl="0" fontAlgn="base">
              <a:spcBef>
                <a:spcPct val="0"/>
              </a:spcBef>
              <a:spcAft>
                <a:spcPct val="0"/>
              </a:spcAft>
              <a:defRPr lang="ru-RU" sz="2000" kern="1200" smtClean="0">
                <a:solidFill>
                  <a:srgbClr val="00B050"/>
                </a:solidFill>
                <a:latin typeface="Arial Narrow" pitchFamily="34" charset="0"/>
                <a:ea typeface="+mn-ea"/>
                <a:cs typeface="+mn-cs"/>
              </a:defRPr>
            </a:lvl4pPr>
            <a:lvl5pPr algn="l" rtl="0" fontAlgn="base">
              <a:spcBef>
                <a:spcPct val="0"/>
              </a:spcBef>
              <a:spcAft>
                <a:spcPct val="0"/>
              </a:spcAft>
              <a:defRPr lang="ru-RU" sz="2000" kern="1200" dirty="0" smtClean="0">
                <a:solidFill>
                  <a:srgbClr val="00B050"/>
                </a:solidFill>
                <a:latin typeface="Arial Narrow" pitchFamily="34" charset="0"/>
                <a:ea typeface="+mn-ea"/>
                <a:cs typeface="+mn-cs"/>
              </a:defRPr>
            </a:lvl5pPr>
          </a:lstStyle>
          <a:p>
            <a:pPr lvl="0"/>
            <a:r>
              <a:rPr lang="ru-RU" dirty="0"/>
              <a:t>НАЗВАНИЕ ПРЕЗЕНТАЦИИ</a:t>
            </a:r>
          </a:p>
        </p:txBody>
      </p:sp>
      <p:sp>
        <p:nvSpPr>
          <p:cNvPr id="10" name="Номер слайда 3"/>
          <p:cNvSpPr>
            <a:spLocks noGrp="1"/>
          </p:cNvSpPr>
          <p:nvPr>
            <p:ph type="sldNum" sz="quarter" idx="4"/>
          </p:nvPr>
        </p:nvSpPr>
        <p:spPr>
          <a:xfrm>
            <a:off x="204788" y="6477893"/>
            <a:ext cx="1208087" cy="307777"/>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lvl1pPr algn="l" rtl="0" fontAlgn="base">
              <a:spcBef>
                <a:spcPct val="0"/>
              </a:spcBef>
              <a:spcAft>
                <a:spcPct val="0"/>
              </a:spcAft>
              <a:defRPr lang="ru-RU" sz="2000" b="1" kern="1200" smtClean="0">
                <a:solidFill>
                  <a:schemeClr val="bg1"/>
                </a:solidFill>
                <a:latin typeface="Arial Narrow" pitchFamily="34" charset="0"/>
                <a:ea typeface="+mn-ea"/>
                <a:cs typeface="+mn-cs"/>
              </a:defRPr>
            </a:lvl1pPr>
          </a:lstStyle>
          <a:p>
            <a:fld id="{8E730068-F805-43B7-8A8E-3E2DB17E4B45}" type="slidenum">
              <a:rPr lang="ru-RU" smtClean="0"/>
              <a:pPr/>
              <a:t>‹#›</a:t>
            </a:fld>
            <a:endParaRPr lang="ru-RU"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Образец заголовка</a:t>
            </a:r>
          </a:p>
        </p:txBody>
      </p:sp>
      <p:sp>
        <p:nvSpPr>
          <p:cNvPr id="7" name="Текст 11"/>
          <p:cNvSpPr>
            <a:spLocks noGrp="1"/>
          </p:cNvSpPr>
          <p:nvPr>
            <p:ph type="body" sz="quarter" idx="10" hasCustomPrompt="1"/>
          </p:nvPr>
        </p:nvSpPr>
        <p:spPr>
          <a:xfrm>
            <a:off x="1873251" y="6477893"/>
            <a:ext cx="7048500" cy="307777"/>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lvl1pPr algn="l" rtl="0" fontAlgn="base">
              <a:spcBef>
                <a:spcPct val="0"/>
              </a:spcBef>
              <a:spcAft>
                <a:spcPct val="0"/>
              </a:spcAft>
              <a:defRPr lang="ru-RU" sz="2000" kern="1200" baseline="0" smtClean="0">
                <a:solidFill>
                  <a:schemeClr val="bg1"/>
                </a:solidFill>
                <a:latin typeface="Arial Narrow" pitchFamily="34" charset="0"/>
                <a:ea typeface="+mn-ea"/>
                <a:cs typeface="+mn-cs"/>
              </a:defRPr>
            </a:lvl1pPr>
            <a:lvl2pPr algn="l" rtl="0" fontAlgn="base">
              <a:spcBef>
                <a:spcPct val="0"/>
              </a:spcBef>
              <a:spcAft>
                <a:spcPct val="0"/>
              </a:spcAft>
              <a:defRPr lang="ru-RU" sz="2000" kern="1200" smtClean="0">
                <a:solidFill>
                  <a:srgbClr val="00B050"/>
                </a:solidFill>
                <a:latin typeface="Arial Narrow" pitchFamily="34" charset="0"/>
                <a:ea typeface="+mn-ea"/>
                <a:cs typeface="+mn-cs"/>
              </a:defRPr>
            </a:lvl2pPr>
            <a:lvl3pPr algn="l" rtl="0" fontAlgn="base">
              <a:spcBef>
                <a:spcPct val="0"/>
              </a:spcBef>
              <a:spcAft>
                <a:spcPct val="0"/>
              </a:spcAft>
              <a:defRPr lang="ru-RU" sz="2000" kern="1200" smtClean="0">
                <a:solidFill>
                  <a:srgbClr val="00B050"/>
                </a:solidFill>
                <a:latin typeface="Arial Narrow" pitchFamily="34" charset="0"/>
                <a:ea typeface="+mn-ea"/>
                <a:cs typeface="+mn-cs"/>
              </a:defRPr>
            </a:lvl3pPr>
            <a:lvl4pPr algn="l" rtl="0" fontAlgn="base">
              <a:spcBef>
                <a:spcPct val="0"/>
              </a:spcBef>
              <a:spcAft>
                <a:spcPct val="0"/>
              </a:spcAft>
              <a:defRPr lang="ru-RU" sz="2000" kern="1200" smtClean="0">
                <a:solidFill>
                  <a:srgbClr val="00B050"/>
                </a:solidFill>
                <a:latin typeface="Arial Narrow" pitchFamily="34" charset="0"/>
                <a:ea typeface="+mn-ea"/>
                <a:cs typeface="+mn-cs"/>
              </a:defRPr>
            </a:lvl4pPr>
            <a:lvl5pPr algn="l" rtl="0" fontAlgn="base">
              <a:spcBef>
                <a:spcPct val="0"/>
              </a:spcBef>
              <a:spcAft>
                <a:spcPct val="0"/>
              </a:spcAft>
              <a:defRPr lang="ru-RU" sz="2000" kern="1200" dirty="0" smtClean="0">
                <a:solidFill>
                  <a:srgbClr val="00B050"/>
                </a:solidFill>
                <a:latin typeface="Arial Narrow" pitchFamily="34" charset="0"/>
                <a:ea typeface="+mn-ea"/>
                <a:cs typeface="+mn-cs"/>
              </a:defRPr>
            </a:lvl5pPr>
          </a:lstStyle>
          <a:p>
            <a:pPr lvl="0"/>
            <a:r>
              <a:rPr lang="ru-RU" dirty="0"/>
              <a:t>НАЗВАНИЕ ПРЕЗЕНТАЦИИ</a:t>
            </a:r>
          </a:p>
        </p:txBody>
      </p:sp>
      <p:sp>
        <p:nvSpPr>
          <p:cNvPr id="8" name="Номер слайда 3"/>
          <p:cNvSpPr>
            <a:spLocks noGrp="1"/>
          </p:cNvSpPr>
          <p:nvPr>
            <p:ph type="sldNum" sz="quarter" idx="4"/>
          </p:nvPr>
        </p:nvSpPr>
        <p:spPr>
          <a:xfrm>
            <a:off x="204788" y="6477893"/>
            <a:ext cx="1208087" cy="307777"/>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lvl1pPr algn="l" rtl="0" fontAlgn="base">
              <a:spcBef>
                <a:spcPct val="0"/>
              </a:spcBef>
              <a:spcAft>
                <a:spcPct val="0"/>
              </a:spcAft>
              <a:defRPr lang="ru-RU" sz="2000" b="1" kern="1200" smtClean="0">
                <a:solidFill>
                  <a:schemeClr val="bg1"/>
                </a:solidFill>
                <a:latin typeface="Arial Narrow" pitchFamily="34" charset="0"/>
                <a:ea typeface="+mn-ea"/>
                <a:cs typeface="+mn-cs"/>
              </a:defRPr>
            </a:lvl1pPr>
          </a:lstStyle>
          <a:p>
            <a:fld id="{8E730068-F805-43B7-8A8E-3E2DB17E4B45}" type="slidenum">
              <a:rPr lang="ru-RU" smtClean="0"/>
              <a:pPr/>
              <a:t>‹#›</a:t>
            </a:fld>
            <a:endParaRPr lang="ru-RU"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873251" y="0"/>
            <a:ext cx="7048500" cy="1009650"/>
          </a:xfrm>
          <a:prstGeom prst="rect">
            <a:avLst/>
          </a:prstGeom>
        </p:spPr>
        <p:txBody>
          <a:bodyPr/>
          <a:lstStyle/>
          <a:p>
            <a:r>
              <a:rPr lang="ru-RU" dirty="0"/>
              <a:t>Образец заголовка</a:t>
            </a:r>
          </a:p>
        </p:txBody>
      </p:sp>
      <p:sp>
        <p:nvSpPr>
          <p:cNvPr id="3" name="Содержимое 2"/>
          <p:cNvSpPr>
            <a:spLocks noGrp="1"/>
          </p:cNvSpPr>
          <p:nvPr>
            <p:ph idx="1"/>
          </p:nvPr>
        </p:nvSpPr>
        <p:spPr>
          <a:xfrm>
            <a:off x="223839" y="1222373"/>
            <a:ext cx="8697912" cy="4943477"/>
          </a:xfrm>
          <a:prstGeom prst="rect">
            <a:avLst/>
          </a:prstGeom>
        </p:spPr>
        <p:txBody>
          <a:bodyPr lIns="0" tIns="0" rIns="0" bIns="0"/>
          <a:lstStyle>
            <a:lvl1pPr>
              <a:defRPr>
                <a:solidFill>
                  <a:schemeClr val="bg1"/>
                </a:solidFill>
              </a:defRPr>
            </a:lvl1pPr>
          </a:lstStyle>
          <a:p>
            <a:pPr lvl="0"/>
            <a:r>
              <a:rPr lang="ru-RU" dirty="0"/>
              <a:t>Образец текста</a:t>
            </a:r>
          </a:p>
        </p:txBody>
      </p:sp>
      <p:sp>
        <p:nvSpPr>
          <p:cNvPr id="6" name="Текст 11"/>
          <p:cNvSpPr>
            <a:spLocks noGrp="1"/>
          </p:cNvSpPr>
          <p:nvPr>
            <p:ph type="body" sz="quarter" idx="10" hasCustomPrompt="1"/>
          </p:nvPr>
        </p:nvSpPr>
        <p:spPr>
          <a:xfrm>
            <a:off x="1873251" y="6477893"/>
            <a:ext cx="7048500" cy="307777"/>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lvl1pPr algn="l" rtl="0" fontAlgn="base">
              <a:spcBef>
                <a:spcPct val="0"/>
              </a:spcBef>
              <a:spcAft>
                <a:spcPct val="0"/>
              </a:spcAft>
              <a:defRPr lang="ru-RU" sz="2000" kern="1200" baseline="0" smtClean="0">
                <a:solidFill>
                  <a:schemeClr val="bg1"/>
                </a:solidFill>
                <a:latin typeface="Arial Narrow" pitchFamily="34" charset="0"/>
                <a:ea typeface="+mn-ea"/>
                <a:cs typeface="+mn-cs"/>
              </a:defRPr>
            </a:lvl1pPr>
            <a:lvl2pPr algn="l" rtl="0" fontAlgn="base">
              <a:spcBef>
                <a:spcPct val="0"/>
              </a:spcBef>
              <a:spcAft>
                <a:spcPct val="0"/>
              </a:spcAft>
              <a:defRPr lang="ru-RU" sz="2000" kern="1200" smtClean="0">
                <a:solidFill>
                  <a:srgbClr val="00B050"/>
                </a:solidFill>
                <a:latin typeface="Arial Narrow" pitchFamily="34" charset="0"/>
                <a:ea typeface="+mn-ea"/>
                <a:cs typeface="+mn-cs"/>
              </a:defRPr>
            </a:lvl2pPr>
            <a:lvl3pPr algn="l" rtl="0" fontAlgn="base">
              <a:spcBef>
                <a:spcPct val="0"/>
              </a:spcBef>
              <a:spcAft>
                <a:spcPct val="0"/>
              </a:spcAft>
              <a:defRPr lang="ru-RU" sz="2000" kern="1200" smtClean="0">
                <a:solidFill>
                  <a:srgbClr val="00B050"/>
                </a:solidFill>
                <a:latin typeface="Arial Narrow" pitchFamily="34" charset="0"/>
                <a:ea typeface="+mn-ea"/>
                <a:cs typeface="+mn-cs"/>
              </a:defRPr>
            </a:lvl3pPr>
            <a:lvl4pPr algn="l" rtl="0" fontAlgn="base">
              <a:spcBef>
                <a:spcPct val="0"/>
              </a:spcBef>
              <a:spcAft>
                <a:spcPct val="0"/>
              </a:spcAft>
              <a:defRPr lang="ru-RU" sz="2000" kern="1200" smtClean="0">
                <a:solidFill>
                  <a:srgbClr val="00B050"/>
                </a:solidFill>
                <a:latin typeface="Arial Narrow" pitchFamily="34" charset="0"/>
                <a:ea typeface="+mn-ea"/>
                <a:cs typeface="+mn-cs"/>
              </a:defRPr>
            </a:lvl4pPr>
            <a:lvl5pPr algn="l" rtl="0" fontAlgn="base">
              <a:spcBef>
                <a:spcPct val="0"/>
              </a:spcBef>
              <a:spcAft>
                <a:spcPct val="0"/>
              </a:spcAft>
              <a:defRPr lang="ru-RU" sz="2000" kern="1200" dirty="0" smtClean="0">
                <a:solidFill>
                  <a:srgbClr val="00B050"/>
                </a:solidFill>
                <a:latin typeface="Arial Narrow" pitchFamily="34" charset="0"/>
                <a:ea typeface="+mn-ea"/>
                <a:cs typeface="+mn-cs"/>
              </a:defRPr>
            </a:lvl5pPr>
          </a:lstStyle>
          <a:p>
            <a:pPr lvl="0"/>
            <a:r>
              <a:rPr lang="ru-RU" dirty="0"/>
              <a:t>НАЗВАНИЕ ПРЕЗЕНТАЦИИ</a:t>
            </a:r>
          </a:p>
        </p:txBody>
      </p:sp>
      <p:sp>
        <p:nvSpPr>
          <p:cNvPr id="9" name="Номер слайда 3"/>
          <p:cNvSpPr>
            <a:spLocks noGrp="1"/>
          </p:cNvSpPr>
          <p:nvPr>
            <p:ph type="sldNum" sz="quarter" idx="4"/>
          </p:nvPr>
        </p:nvSpPr>
        <p:spPr>
          <a:xfrm>
            <a:off x="204788" y="6477893"/>
            <a:ext cx="1208087" cy="307777"/>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lvl1pPr algn="l" rtl="0" fontAlgn="base">
              <a:spcBef>
                <a:spcPct val="0"/>
              </a:spcBef>
              <a:spcAft>
                <a:spcPct val="0"/>
              </a:spcAft>
              <a:defRPr lang="ru-RU" sz="2000" b="1" kern="1200" smtClean="0">
                <a:solidFill>
                  <a:schemeClr val="bg1"/>
                </a:solidFill>
                <a:latin typeface="Arial Narrow" pitchFamily="34" charset="0"/>
                <a:ea typeface="+mn-ea"/>
                <a:cs typeface="+mn-cs"/>
              </a:defRPr>
            </a:lvl1pPr>
          </a:lstStyle>
          <a:p>
            <a:fld id="{8E730068-F805-43B7-8A8E-3E2DB17E4B45}" type="slidenum">
              <a:rPr lang="ru-RU" smtClean="0"/>
              <a:pPr/>
              <a:t>‹#›</a:t>
            </a:fld>
            <a:endParaRPr lang="ru-RU"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873251" y="0"/>
            <a:ext cx="7048500" cy="1009650"/>
          </a:xfrm>
          <a:prstGeom prst="rect">
            <a:avLst/>
          </a:prstGeom>
        </p:spPr>
        <p:txBody>
          <a:bodyPr/>
          <a:lstStyle/>
          <a:p>
            <a:r>
              <a:rPr lang="ru-RU" dirty="0"/>
              <a:t>Образец заголовка</a:t>
            </a:r>
          </a:p>
        </p:txBody>
      </p:sp>
      <p:sp>
        <p:nvSpPr>
          <p:cNvPr id="3" name="Содержимое 2"/>
          <p:cNvSpPr>
            <a:spLocks noGrp="1"/>
          </p:cNvSpPr>
          <p:nvPr>
            <p:ph idx="1"/>
          </p:nvPr>
        </p:nvSpPr>
        <p:spPr>
          <a:xfrm>
            <a:off x="223839" y="1222373"/>
            <a:ext cx="2749550" cy="4943477"/>
          </a:xfrm>
          <a:prstGeom prst="rect">
            <a:avLst/>
          </a:prstGeom>
        </p:spPr>
        <p:txBody>
          <a:bodyPr lIns="0" tIns="0" rIns="0" bIns="0"/>
          <a:lstStyle>
            <a:lvl1pPr>
              <a:defRPr>
                <a:solidFill>
                  <a:schemeClr val="bg1"/>
                </a:solidFill>
              </a:defRPr>
            </a:lvl1pPr>
          </a:lstStyle>
          <a:p>
            <a:pPr lvl="0"/>
            <a:r>
              <a:rPr lang="ru-RU" dirty="0"/>
              <a:t>Образец текста</a:t>
            </a:r>
          </a:p>
        </p:txBody>
      </p:sp>
      <p:sp>
        <p:nvSpPr>
          <p:cNvPr id="7" name="Содержимое 2"/>
          <p:cNvSpPr>
            <a:spLocks noGrp="1"/>
          </p:cNvSpPr>
          <p:nvPr>
            <p:ph idx="12"/>
          </p:nvPr>
        </p:nvSpPr>
        <p:spPr>
          <a:xfrm>
            <a:off x="3197225" y="1222373"/>
            <a:ext cx="5724525" cy="4943477"/>
          </a:xfrm>
          <a:prstGeom prst="rect">
            <a:avLst/>
          </a:prstGeom>
        </p:spPr>
        <p:txBody>
          <a:bodyPr lIns="0" tIns="0" rIns="0" bIns="0"/>
          <a:lstStyle>
            <a:lvl1pPr>
              <a:defRPr>
                <a:solidFill>
                  <a:schemeClr val="bg1"/>
                </a:solidFill>
              </a:defRPr>
            </a:lvl1pPr>
          </a:lstStyle>
          <a:p>
            <a:pPr lvl="0"/>
            <a:r>
              <a:rPr lang="ru-RU" dirty="0"/>
              <a:t>Образец текста</a:t>
            </a:r>
          </a:p>
        </p:txBody>
      </p:sp>
      <p:sp>
        <p:nvSpPr>
          <p:cNvPr id="8" name="Текст 11"/>
          <p:cNvSpPr>
            <a:spLocks noGrp="1"/>
          </p:cNvSpPr>
          <p:nvPr>
            <p:ph type="body" sz="quarter" idx="10" hasCustomPrompt="1"/>
          </p:nvPr>
        </p:nvSpPr>
        <p:spPr>
          <a:xfrm>
            <a:off x="1873251" y="6477893"/>
            <a:ext cx="7048500" cy="307777"/>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lvl1pPr algn="l" rtl="0" fontAlgn="base">
              <a:spcBef>
                <a:spcPct val="0"/>
              </a:spcBef>
              <a:spcAft>
                <a:spcPct val="0"/>
              </a:spcAft>
              <a:defRPr lang="ru-RU" sz="2000" kern="1200" baseline="0" smtClean="0">
                <a:solidFill>
                  <a:schemeClr val="bg1"/>
                </a:solidFill>
                <a:latin typeface="Arial Narrow" pitchFamily="34" charset="0"/>
                <a:ea typeface="+mn-ea"/>
                <a:cs typeface="+mn-cs"/>
              </a:defRPr>
            </a:lvl1pPr>
            <a:lvl2pPr algn="l" rtl="0" fontAlgn="base">
              <a:spcBef>
                <a:spcPct val="0"/>
              </a:spcBef>
              <a:spcAft>
                <a:spcPct val="0"/>
              </a:spcAft>
              <a:defRPr lang="ru-RU" sz="2000" kern="1200" smtClean="0">
                <a:solidFill>
                  <a:srgbClr val="00B050"/>
                </a:solidFill>
                <a:latin typeface="Arial Narrow" pitchFamily="34" charset="0"/>
                <a:ea typeface="+mn-ea"/>
                <a:cs typeface="+mn-cs"/>
              </a:defRPr>
            </a:lvl2pPr>
            <a:lvl3pPr algn="l" rtl="0" fontAlgn="base">
              <a:spcBef>
                <a:spcPct val="0"/>
              </a:spcBef>
              <a:spcAft>
                <a:spcPct val="0"/>
              </a:spcAft>
              <a:defRPr lang="ru-RU" sz="2000" kern="1200" smtClean="0">
                <a:solidFill>
                  <a:srgbClr val="00B050"/>
                </a:solidFill>
                <a:latin typeface="Arial Narrow" pitchFamily="34" charset="0"/>
                <a:ea typeface="+mn-ea"/>
                <a:cs typeface="+mn-cs"/>
              </a:defRPr>
            </a:lvl3pPr>
            <a:lvl4pPr algn="l" rtl="0" fontAlgn="base">
              <a:spcBef>
                <a:spcPct val="0"/>
              </a:spcBef>
              <a:spcAft>
                <a:spcPct val="0"/>
              </a:spcAft>
              <a:defRPr lang="ru-RU" sz="2000" kern="1200" smtClean="0">
                <a:solidFill>
                  <a:srgbClr val="00B050"/>
                </a:solidFill>
                <a:latin typeface="Arial Narrow" pitchFamily="34" charset="0"/>
                <a:ea typeface="+mn-ea"/>
                <a:cs typeface="+mn-cs"/>
              </a:defRPr>
            </a:lvl4pPr>
            <a:lvl5pPr algn="l" rtl="0" fontAlgn="base">
              <a:spcBef>
                <a:spcPct val="0"/>
              </a:spcBef>
              <a:spcAft>
                <a:spcPct val="0"/>
              </a:spcAft>
              <a:defRPr lang="ru-RU" sz="2000" kern="1200" dirty="0" smtClean="0">
                <a:solidFill>
                  <a:srgbClr val="00B050"/>
                </a:solidFill>
                <a:latin typeface="Arial Narrow" pitchFamily="34" charset="0"/>
                <a:ea typeface="+mn-ea"/>
                <a:cs typeface="+mn-cs"/>
              </a:defRPr>
            </a:lvl5pPr>
          </a:lstStyle>
          <a:p>
            <a:pPr lvl="0"/>
            <a:r>
              <a:rPr lang="ru-RU" dirty="0"/>
              <a:t>НАЗВАНИЕ ПРЕЗЕНТАЦИИ</a:t>
            </a:r>
          </a:p>
        </p:txBody>
      </p:sp>
      <p:sp>
        <p:nvSpPr>
          <p:cNvPr id="9" name="Номер слайда 3"/>
          <p:cNvSpPr>
            <a:spLocks noGrp="1"/>
          </p:cNvSpPr>
          <p:nvPr>
            <p:ph type="sldNum" sz="quarter" idx="4"/>
          </p:nvPr>
        </p:nvSpPr>
        <p:spPr>
          <a:xfrm>
            <a:off x="204788" y="6477893"/>
            <a:ext cx="1208087" cy="307777"/>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lvl1pPr algn="l" rtl="0" fontAlgn="base">
              <a:spcBef>
                <a:spcPct val="0"/>
              </a:spcBef>
              <a:spcAft>
                <a:spcPct val="0"/>
              </a:spcAft>
              <a:defRPr lang="ru-RU" sz="2000" b="1" kern="1200" smtClean="0">
                <a:solidFill>
                  <a:schemeClr val="bg1"/>
                </a:solidFill>
                <a:latin typeface="Arial Narrow" pitchFamily="34" charset="0"/>
                <a:ea typeface="+mn-ea"/>
                <a:cs typeface="+mn-cs"/>
              </a:defRPr>
            </a:lvl1pPr>
          </a:lstStyle>
          <a:p>
            <a:fld id="{8E730068-F805-43B7-8A8E-3E2DB17E4B45}" type="slidenum">
              <a:rPr lang="ru-RU" smtClean="0"/>
              <a:pPr/>
              <a:t>‹#›</a:t>
            </a:fld>
            <a:endParaRPr lang="ru-RU"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2_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873251" y="0"/>
            <a:ext cx="7048500" cy="1009650"/>
          </a:xfrm>
          <a:prstGeom prst="rect">
            <a:avLst/>
          </a:prstGeom>
        </p:spPr>
        <p:txBody>
          <a:bodyPr/>
          <a:lstStyle/>
          <a:p>
            <a:r>
              <a:rPr lang="ru-RU" dirty="0"/>
              <a:t>Образец заголовка</a:t>
            </a:r>
          </a:p>
        </p:txBody>
      </p:sp>
      <p:sp>
        <p:nvSpPr>
          <p:cNvPr id="3" name="Содержимое 2"/>
          <p:cNvSpPr>
            <a:spLocks noGrp="1"/>
          </p:cNvSpPr>
          <p:nvPr>
            <p:ph idx="1"/>
          </p:nvPr>
        </p:nvSpPr>
        <p:spPr>
          <a:xfrm>
            <a:off x="223839" y="1222373"/>
            <a:ext cx="2749550" cy="4943477"/>
          </a:xfrm>
          <a:prstGeom prst="rect">
            <a:avLst/>
          </a:prstGeom>
        </p:spPr>
        <p:txBody>
          <a:bodyPr lIns="0" tIns="0" rIns="0" bIns="0"/>
          <a:lstStyle>
            <a:lvl1pPr>
              <a:defRPr>
                <a:solidFill>
                  <a:schemeClr val="bg1"/>
                </a:solidFill>
              </a:defRPr>
            </a:lvl1pPr>
          </a:lstStyle>
          <a:p>
            <a:pPr lvl="0"/>
            <a:r>
              <a:rPr lang="ru-RU" dirty="0"/>
              <a:t>Образец текста</a:t>
            </a:r>
          </a:p>
        </p:txBody>
      </p:sp>
      <p:sp>
        <p:nvSpPr>
          <p:cNvPr id="7" name="Содержимое 2"/>
          <p:cNvSpPr>
            <a:spLocks noGrp="1"/>
          </p:cNvSpPr>
          <p:nvPr>
            <p:ph idx="12"/>
          </p:nvPr>
        </p:nvSpPr>
        <p:spPr>
          <a:xfrm>
            <a:off x="3197225" y="1222373"/>
            <a:ext cx="2746597" cy="4943477"/>
          </a:xfrm>
          <a:prstGeom prst="rect">
            <a:avLst/>
          </a:prstGeom>
        </p:spPr>
        <p:txBody>
          <a:bodyPr lIns="0" tIns="0" rIns="0" bIns="0"/>
          <a:lstStyle>
            <a:lvl1pPr>
              <a:defRPr>
                <a:solidFill>
                  <a:schemeClr val="bg1"/>
                </a:solidFill>
              </a:defRPr>
            </a:lvl1pPr>
          </a:lstStyle>
          <a:p>
            <a:pPr lvl="0"/>
            <a:r>
              <a:rPr lang="ru-RU" dirty="0"/>
              <a:t>Образец текста</a:t>
            </a:r>
          </a:p>
        </p:txBody>
      </p:sp>
      <p:sp>
        <p:nvSpPr>
          <p:cNvPr id="8" name="Содержимое 2"/>
          <p:cNvSpPr>
            <a:spLocks noGrp="1"/>
          </p:cNvSpPr>
          <p:nvPr>
            <p:ph idx="13"/>
          </p:nvPr>
        </p:nvSpPr>
        <p:spPr>
          <a:xfrm>
            <a:off x="6169740" y="1222373"/>
            <a:ext cx="2744515" cy="4943477"/>
          </a:xfrm>
          <a:prstGeom prst="rect">
            <a:avLst/>
          </a:prstGeom>
        </p:spPr>
        <p:txBody>
          <a:bodyPr lIns="0" tIns="0" rIns="0" bIns="0"/>
          <a:lstStyle>
            <a:lvl1pPr>
              <a:defRPr>
                <a:solidFill>
                  <a:schemeClr val="bg1"/>
                </a:solidFill>
              </a:defRPr>
            </a:lvl1pPr>
          </a:lstStyle>
          <a:p>
            <a:pPr lvl="0"/>
            <a:r>
              <a:rPr lang="ru-RU" dirty="0"/>
              <a:t>Образец текста</a:t>
            </a:r>
          </a:p>
        </p:txBody>
      </p:sp>
      <p:sp>
        <p:nvSpPr>
          <p:cNvPr id="10" name="Текст 11"/>
          <p:cNvSpPr>
            <a:spLocks noGrp="1"/>
          </p:cNvSpPr>
          <p:nvPr>
            <p:ph type="body" sz="quarter" idx="10" hasCustomPrompt="1"/>
          </p:nvPr>
        </p:nvSpPr>
        <p:spPr>
          <a:xfrm>
            <a:off x="1873251" y="6477893"/>
            <a:ext cx="7048500" cy="307777"/>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lvl1pPr algn="l" rtl="0" fontAlgn="base">
              <a:spcBef>
                <a:spcPct val="0"/>
              </a:spcBef>
              <a:spcAft>
                <a:spcPct val="0"/>
              </a:spcAft>
              <a:defRPr lang="ru-RU" sz="2000" kern="1200" baseline="0" smtClean="0">
                <a:solidFill>
                  <a:schemeClr val="bg1"/>
                </a:solidFill>
                <a:latin typeface="Arial Narrow" pitchFamily="34" charset="0"/>
                <a:ea typeface="+mn-ea"/>
                <a:cs typeface="+mn-cs"/>
              </a:defRPr>
            </a:lvl1pPr>
            <a:lvl2pPr algn="l" rtl="0" fontAlgn="base">
              <a:spcBef>
                <a:spcPct val="0"/>
              </a:spcBef>
              <a:spcAft>
                <a:spcPct val="0"/>
              </a:spcAft>
              <a:defRPr lang="ru-RU" sz="2000" kern="1200" smtClean="0">
                <a:solidFill>
                  <a:srgbClr val="00B050"/>
                </a:solidFill>
                <a:latin typeface="Arial Narrow" pitchFamily="34" charset="0"/>
                <a:ea typeface="+mn-ea"/>
                <a:cs typeface="+mn-cs"/>
              </a:defRPr>
            </a:lvl2pPr>
            <a:lvl3pPr algn="l" rtl="0" fontAlgn="base">
              <a:spcBef>
                <a:spcPct val="0"/>
              </a:spcBef>
              <a:spcAft>
                <a:spcPct val="0"/>
              </a:spcAft>
              <a:defRPr lang="ru-RU" sz="2000" kern="1200" smtClean="0">
                <a:solidFill>
                  <a:srgbClr val="00B050"/>
                </a:solidFill>
                <a:latin typeface="Arial Narrow" pitchFamily="34" charset="0"/>
                <a:ea typeface="+mn-ea"/>
                <a:cs typeface="+mn-cs"/>
              </a:defRPr>
            </a:lvl3pPr>
            <a:lvl4pPr algn="l" rtl="0" fontAlgn="base">
              <a:spcBef>
                <a:spcPct val="0"/>
              </a:spcBef>
              <a:spcAft>
                <a:spcPct val="0"/>
              </a:spcAft>
              <a:defRPr lang="ru-RU" sz="2000" kern="1200" smtClean="0">
                <a:solidFill>
                  <a:srgbClr val="00B050"/>
                </a:solidFill>
                <a:latin typeface="Arial Narrow" pitchFamily="34" charset="0"/>
                <a:ea typeface="+mn-ea"/>
                <a:cs typeface="+mn-cs"/>
              </a:defRPr>
            </a:lvl4pPr>
            <a:lvl5pPr algn="l" rtl="0" fontAlgn="base">
              <a:spcBef>
                <a:spcPct val="0"/>
              </a:spcBef>
              <a:spcAft>
                <a:spcPct val="0"/>
              </a:spcAft>
              <a:defRPr lang="ru-RU" sz="2000" kern="1200" dirty="0" smtClean="0">
                <a:solidFill>
                  <a:srgbClr val="00B050"/>
                </a:solidFill>
                <a:latin typeface="Arial Narrow" pitchFamily="34" charset="0"/>
                <a:ea typeface="+mn-ea"/>
                <a:cs typeface="+mn-cs"/>
              </a:defRPr>
            </a:lvl5pPr>
          </a:lstStyle>
          <a:p>
            <a:pPr lvl="0"/>
            <a:r>
              <a:rPr lang="ru-RU" dirty="0"/>
              <a:t>НАЗВАНИЕ ПРЕЗЕНТАЦИИ</a:t>
            </a:r>
          </a:p>
        </p:txBody>
      </p:sp>
      <p:sp>
        <p:nvSpPr>
          <p:cNvPr id="11" name="Номер слайда 3"/>
          <p:cNvSpPr>
            <a:spLocks noGrp="1"/>
          </p:cNvSpPr>
          <p:nvPr>
            <p:ph type="sldNum" sz="quarter" idx="4"/>
          </p:nvPr>
        </p:nvSpPr>
        <p:spPr>
          <a:xfrm>
            <a:off x="204788" y="6477893"/>
            <a:ext cx="1208087" cy="307777"/>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lvl1pPr algn="l" rtl="0" fontAlgn="base">
              <a:spcBef>
                <a:spcPct val="0"/>
              </a:spcBef>
              <a:spcAft>
                <a:spcPct val="0"/>
              </a:spcAft>
              <a:defRPr lang="ru-RU" sz="2000" b="1" kern="1200" smtClean="0">
                <a:solidFill>
                  <a:schemeClr val="bg1"/>
                </a:solidFill>
                <a:latin typeface="Arial Narrow" pitchFamily="34" charset="0"/>
                <a:ea typeface="+mn-ea"/>
                <a:cs typeface="+mn-cs"/>
              </a:defRPr>
            </a:lvl1pPr>
          </a:lstStyle>
          <a:p>
            <a:fld id="{8E730068-F805-43B7-8A8E-3E2DB17E4B45}" type="slidenum">
              <a:rPr lang="ru-RU" smtClean="0"/>
              <a:pPr/>
              <a:t>‹#›</a:t>
            </a:fld>
            <a:endParaRPr lang="ru-RU"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3_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873251" y="0"/>
            <a:ext cx="7048500" cy="1009650"/>
          </a:xfrm>
          <a:prstGeom prst="rect">
            <a:avLst/>
          </a:prstGeom>
        </p:spPr>
        <p:txBody>
          <a:bodyPr/>
          <a:lstStyle/>
          <a:p>
            <a:r>
              <a:rPr lang="ru-RU" dirty="0"/>
              <a:t>Образец заголовка</a:t>
            </a:r>
          </a:p>
        </p:txBody>
      </p:sp>
      <p:sp>
        <p:nvSpPr>
          <p:cNvPr id="3" name="Содержимое 2"/>
          <p:cNvSpPr>
            <a:spLocks noGrp="1"/>
          </p:cNvSpPr>
          <p:nvPr>
            <p:ph idx="1"/>
          </p:nvPr>
        </p:nvSpPr>
        <p:spPr>
          <a:xfrm>
            <a:off x="223838" y="1222373"/>
            <a:ext cx="8697912" cy="1336677"/>
          </a:xfrm>
          <a:prstGeom prst="rect">
            <a:avLst/>
          </a:prstGeom>
        </p:spPr>
        <p:txBody>
          <a:bodyPr lIns="0" tIns="0" rIns="0" bIns="0"/>
          <a:lstStyle>
            <a:lvl1pPr>
              <a:defRPr>
                <a:solidFill>
                  <a:schemeClr val="bg1"/>
                </a:solidFill>
              </a:defRPr>
            </a:lvl1pPr>
          </a:lstStyle>
          <a:p>
            <a:pPr lvl="0"/>
            <a:r>
              <a:rPr lang="ru-RU" dirty="0"/>
              <a:t>Образец текста</a:t>
            </a:r>
          </a:p>
        </p:txBody>
      </p:sp>
      <p:sp>
        <p:nvSpPr>
          <p:cNvPr id="8" name="Содержимое 2"/>
          <p:cNvSpPr>
            <a:spLocks noGrp="1"/>
          </p:cNvSpPr>
          <p:nvPr>
            <p:ph idx="12"/>
          </p:nvPr>
        </p:nvSpPr>
        <p:spPr>
          <a:xfrm>
            <a:off x="223838" y="2912543"/>
            <a:ext cx="8697912" cy="3253307"/>
          </a:xfrm>
          <a:prstGeom prst="rect">
            <a:avLst/>
          </a:prstGeom>
        </p:spPr>
        <p:txBody>
          <a:bodyPr lIns="0" tIns="0" rIns="0" bIns="0"/>
          <a:lstStyle>
            <a:lvl1pPr>
              <a:defRPr>
                <a:solidFill>
                  <a:schemeClr val="bg1"/>
                </a:solidFill>
              </a:defRPr>
            </a:lvl1pPr>
          </a:lstStyle>
          <a:p>
            <a:pPr lvl="0"/>
            <a:r>
              <a:rPr lang="ru-RU" dirty="0"/>
              <a:t>Образец текста</a:t>
            </a:r>
          </a:p>
        </p:txBody>
      </p:sp>
      <p:sp>
        <p:nvSpPr>
          <p:cNvPr id="9" name="Текст 11"/>
          <p:cNvSpPr>
            <a:spLocks noGrp="1"/>
          </p:cNvSpPr>
          <p:nvPr>
            <p:ph type="body" sz="quarter" idx="10" hasCustomPrompt="1"/>
          </p:nvPr>
        </p:nvSpPr>
        <p:spPr>
          <a:xfrm>
            <a:off x="1873251" y="6477893"/>
            <a:ext cx="7048500" cy="307777"/>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lvl1pPr algn="l" rtl="0" fontAlgn="base">
              <a:spcBef>
                <a:spcPct val="0"/>
              </a:spcBef>
              <a:spcAft>
                <a:spcPct val="0"/>
              </a:spcAft>
              <a:defRPr lang="ru-RU" sz="2000" kern="1200" baseline="0" smtClean="0">
                <a:solidFill>
                  <a:schemeClr val="bg1"/>
                </a:solidFill>
                <a:latin typeface="Arial Narrow" pitchFamily="34" charset="0"/>
                <a:ea typeface="+mn-ea"/>
                <a:cs typeface="+mn-cs"/>
              </a:defRPr>
            </a:lvl1pPr>
            <a:lvl2pPr algn="l" rtl="0" fontAlgn="base">
              <a:spcBef>
                <a:spcPct val="0"/>
              </a:spcBef>
              <a:spcAft>
                <a:spcPct val="0"/>
              </a:spcAft>
              <a:defRPr lang="ru-RU" sz="2000" kern="1200" smtClean="0">
                <a:solidFill>
                  <a:srgbClr val="00B050"/>
                </a:solidFill>
                <a:latin typeface="Arial Narrow" pitchFamily="34" charset="0"/>
                <a:ea typeface="+mn-ea"/>
                <a:cs typeface="+mn-cs"/>
              </a:defRPr>
            </a:lvl2pPr>
            <a:lvl3pPr algn="l" rtl="0" fontAlgn="base">
              <a:spcBef>
                <a:spcPct val="0"/>
              </a:spcBef>
              <a:spcAft>
                <a:spcPct val="0"/>
              </a:spcAft>
              <a:defRPr lang="ru-RU" sz="2000" kern="1200" smtClean="0">
                <a:solidFill>
                  <a:srgbClr val="00B050"/>
                </a:solidFill>
                <a:latin typeface="Arial Narrow" pitchFamily="34" charset="0"/>
                <a:ea typeface="+mn-ea"/>
                <a:cs typeface="+mn-cs"/>
              </a:defRPr>
            </a:lvl3pPr>
            <a:lvl4pPr algn="l" rtl="0" fontAlgn="base">
              <a:spcBef>
                <a:spcPct val="0"/>
              </a:spcBef>
              <a:spcAft>
                <a:spcPct val="0"/>
              </a:spcAft>
              <a:defRPr lang="ru-RU" sz="2000" kern="1200" smtClean="0">
                <a:solidFill>
                  <a:srgbClr val="00B050"/>
                </a:solidFill>
                <a:latin typeface="Arial Narrow" pitchFamily="34" charset="0"/>
                <a:ea typeface="+mn-ea"/>
                <a:cs typeface="+mn-cs"/>
              </a:defRPr>
            </a:lvl4pPr>
            <a:lvl5pPr algn="l" rtl="0" fontAlgn="base">
              <a:spcBef>
                <a:spcPct val="0"/>
              </a:spcBef>
              <a:spcAft>
                <a:spcPct val="0"/>
              </a:spcAft>
              <a:defRPr lang="ru-RU" sz="2000" kern="1200" dirty="0" smtClean="0">
                <a:solidFill>
                  <a:srgbClr val="00B050"/>
                </a:solidFill>
                <a:latin typeface="Arial Narrow" pitchFamily="34" charset="0"/>
                <a:ea typeface="+mn-ea"/>
                <a:cs typeface="+mn-cs"/>
              </a:defRPr>
            </a:lvl5pPr>
          </a:lstStyle>
          <a:p>
            <a:pPr lvl="0"/>
            <a:r>
              <a:rPr lang="ru-RU" dirty="0"/>
              <a:t>НАЗВАНИЕ ПРЕЗЕНТАЦИИ</a:t>
            </a:r>
          </a:p>
        </p:txBody>
      </p:sp>
      <p:sp>
        <p:nvSpPr>
          <p:cNvPr id="10" name="Номер слайда 3"/>
          <p:cNvSpPr>
            <a:spLocks noGrp="1"/>
          </p:cNvSpPr>
          <p:nvPr>
            <p:ph type="sldNum" sz="quarter" idx="4"/>
          </p:nvPr>
        </p:nvSpPr>
        <p:spPr>
          <a:xfrm>
            <a:off x="204788" y="6477893"/>
            <a:ext cx="1208087" cy="307777"/>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lvl1pPr algn="l" rtl="0" fontAlgn="base">
              <a:spcBef>
                <a:spcPct val="0"/>
              </a:spcBef>
              <a:spcAft>
                <a:spcPct val="0"/>
              </a:spcAft>
              <a:defRPr lang="ru-RU" sz="2000" b="1" kern="1200" smtClean="0">
                <a:solidFill>
                  <a:schemeClr val="bg1"/>
                </a:solidFill>
                <a:latin typeface="Arial Narrow" pitchFamily="34" charset="0"/>
                <a:ea typeface="+mn-ea"/>
                <a:cs typeface="+mn-cs"/>
              </a:defRPr>
            </a:lvl1pPr>
          </a:lstStyle>
          <a:p>
            <a:fld id="{8E730068-F805-43B7-8A8E-3E2DB17E4B45}" type="slidenum">
              <a:rPr lang="ru-RU" smtClean="0"/>
              <a:pPr/>
              <a:t>‹#›</a:t>
            </a:fld>
            <a:endParaRPr lang="ru-RU"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emf"/><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8.xml"/><Relationship Id="rId7" Type="http://schemas.openxmlformats.org/officeDocument/2006/relationships/image" Target="../media/image1.emf"/><Relationship Id="rId2" Type="http://schemas.openxmlformats.org/officeDocument/2006/relationships/slideLayout" Target="../slideLayouts/slideLayout7.xml"/><Relationship Id="rId1" Type="http://schemas.openxmlformats.org/officeDocument/2006/relationships/slideLayout" Target="../slideLayouts/slideLayout6.xml"/><Relationship Id="rId6" Type="http://schemas.openxmlformats.org/officeDocument/2006/relationships/theme" Target="../theme/theme2.xml"/><Relationship Id="rId5" Type="http://schemas.openxmlformats.org/officeDocument/2006/relationships/slideLayout" Target="../slideLayouts/slideLayout10.xml"/><Relationship Id="rId4" Type="http://schemas.openxmlformats.org/officeDocument/2006/relationships/slideLayout" Target="../slideLayouts/slideLayout9.xml"/></Relationships>
</file>

<file path=ppt/slideMasters/_rels/slideMaster3.xml.rels><?xml version="1.0" encoding="UTF-8" standalone="yes"?>
<Relationships xmlns="http://schemas.openxmlformats.org/package/2006/relationships"><Relationship Id="rId3" Type="http://schemas.openxmlformats.org/officeDocument/2006/relationships/theme" Target="../theme/theme3.xml"/><Relationship Id="rId2" Type="http://schemas.openxmlformats.org/officeDocument/2006/relationships/slideLayout" Target="../slideLayouts/slideLayout12.xml"/><Relationship Id="rId1" Type="http://schemas.openxmlformats.org/officeDocument/2006/relationships/slideLayout" Target="../slideLayouts/slideLayout11.xml"/><Relationship Id="rId4" Type="http://schemas.openxmlformats.org/officeDocument/2006/relationships/image" Target="../media/image1.emf"/></Relationships>
</file>

<file path=ppt/slideMasters/_rels/slideMaster4.xml.rels><?xml version="1.0" encoding="UTF-8" standalone="yes"?>
<Relationships xmlns="http://schemas.openxmlformats.org/package/2006/relationships"><Relationship Id="rId3" Type="http://schemas.openxmlformats.org/officeDocument/2006/relationships/theme" Target="../theme/theme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4" Type="http://schemas.openxmlformats.org/officeDocument/2006/relationships/image" Target="../media/image1.emf"/></Relationships>
</file>

<file path=ppt/slideMasters/_rels/slideMaster5.xml.rels><?xml version="1.0" encoding="UTF-8" standalone="yes"?>
<Relationships xmlns="http://schemas.openxmlformats.org/package/2006/relationships"><Relationship Id="rId3" Type="http://schemas.openxmlformats.org/officeDocument/2006/relationships/theme" Target="../theme/theme5.xml"/><Relationship Id="rId2" Type="http://schemas.openxmlformats.org/officeDocument/2006/relationships/slideLayout" Target="../slideLayouts/slideLayout16.xml"/><Relationship Id="rId1" Type="http://schemas.openxmlformats.org/officeDocument/2006/relationships/slideLayout" Target="../slideLayouts/slideLayout15.xml"/><Relationship Id="rId4" Type="http://schemas.openxmlformats.org/officeDocument/2006/relationships/image" Target="../media/image1.emf"/></Relationships>
</file>

<file path=ppt/slideMasters/_rels/slideMaster6.xml.rels><?xml version="1.0" encoding="UTF-8" standalone="yes"?>
<Relationships xmlns="http://schemas.openxmlformats.org/package/2006/relationships"><Relationship Id="rId3" Type="http://schemas.openxmlformats.org/officeDocument/2006/relationships/theme" Target="../theme/theme6.xml"/><Relationship Id="rId2" Type="http://schemas.openxmlformats.org/officeDocument/2006/relationships/slideLayout" Target="../slideLayouts/slideLayout18.xml"/><Relationship Id="rId1" Type="http://schemas.openxmlformats.org/officeDocument/2006/relationships/slideLayout" Target="../slideLayouts/slideLayout17.xml"/><Relationship Id="rId4" Type="http://schemas.openxmlformats.org/officeDocument/2006/relationships/image" Target="../media/image1.emf"/></Relationships>
</file>

<file path=ppt/slideMasters/_rels/slideMaster7.xml.rels><?xml version="1.0" encoding="UTF-8" standalone="yes"?>
<Relationships xmlns="http://schemas.openxmlformats.org/package/2006/relationships"><Relationship Id="rId3" Type="http://schemas.openxmlformats.org/officeDocument/2006/relationships/theme" Target="../theme/theme7.xml"/><Relationship Id="rId2" Type="http://schemas.openxmlformats.org/officeDocument/2006/relationships/slideLayout" Target="../slideLayouts/slideLayout20.xml"/><Relationship Id="rId1" Type="http://schemas.openxmlformats.org/officeDocument/2006/relationships/slideLayout" Target="../slideLayouts/slideLayout19.xml"/><Relationship Id="rId4" Type="http://schemas.openxmlformats.org/officeDocument/2006/relationships/image" Target="../media/image1.emf"/></Relationships>
</file>

<file path=ppt/slideMasters/_rels/slideMaster8.xml.rels><?xml version="1.0" encoding="UTF-8" standalone="yes"?>
<Relationships xmlns="http://schemas.openxmlformats.org/package/2006/relationships"><Relationship Id="rId3" Type="http://schemas.openxmlformats.org/officeDocument/2006/relationships/theme" Target="../theme/theme8.xml"/><Relationship Id="rId2" Type="http://schemas.openxmlformats.org/officeDocument/2006/relationships/slideLayout" Target="../slideLayouts/slideLayout22.xml"/><Relationship Id="rId1" Type="http://schemas.openxmlformats.org/officeDocument/2006/relationships/slideLayout" Target="../slideLayouts/slideLayout21.xml"/><Relationship Id="rId4" Type="http://schemas.openxmlformats.org/officeDocument/2006/relationships/image" Target="../media/image1.emf"/></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99368" name="Rectangle 8"/>
          <p:cNvSpPr>
            <a:spLocks noChangeArrowheads="1"/>
          </p:cNvSpPr>
          <p:nvPr userDrawn="1"/>
        </p:nvSpPr>
        <p:spPr bwMode="auto">
          <a:xfrm>
            <a:off x="1" y="0"/>
            <a:ext cx="9144000" cy="1079500"/>
          </a:xfrm>
          <a:prstGeom prst="rect">
            <a:avLst/>
          </a:prstGeom>
          <a:solidFill>
            <a:srgbClr val="003366"/>
          </a:solidFill>
          <a:ln w="9525" algn="ctr">
            <a:noFill/>
            <a:miter lim="800000"/>
            <a:headEnd/>
            <a:tailEnd/>
          </a:ln>
          <a:effectLst/>
        </p:spPr>
        <p:txBody>
          <a:bodyPr wrap="none" lIns="0" tIns="0" rIns="0" bIns="0" anchor="ctr"/>
          <a:lstStyle/>
          <a:p>
            <a:endParaRPr lang="ru-RU"/>
          </a:p>
        </p:txBody>
      </p:sp>
      <p:sp>
        <p:nvSpPr>
          <p:cNvPr id="16" name="Rectangle 5"/>
          <p:cNvSpPr>
            <a:spLocks noChangeArrowheads="1"/>
          </p:cNvSpPr>
          <p:nvPr userDrawn="1"/>
        </p:nvSpPr>
        <p:spPr bwMode="auto">
          <a:xfrm>
            <a:off x="1" y="6404400"/>
            <a:ext cx="9144000" cy="453600"/>
          </a:xfrm>
          <a:prstGeom prst="rect">
            <a:avLst/>
          </a:prstGeom>
          <a:solidFill>
            <a:srgbClr val="0079C2"/>
          </a:solidFill>
          <a:ln w="9525" algn="ctr">
            <a:noFill/>
            <a:miter lim="800000"/>
            <a:headEnd/>
            <a:tailEnd/>
          </a:ln>
          <a:effectLst/>
        </p:spPr>
        <p:txBody>
          <a:bodyPr wrap="none" lIns="0" tIns="0" rIns="0" bIns="0" anchor="ctr"/>
          <a:lstStyle/>
          <a:p>
            <a:pPr algn="l" rtl="0" fontAlgn="base">
              <a:spcBef>
                <a:spcPct val="0"/>
              </a:spcBef>
              <a:spcAft>
                <a:spcPct val="0"/>
              </a:spcAft>
            </a:pPr>
            <a:endParaRPr lang="ru-RU" sz="1700" kern="1200" dirty="0">
              <a:solidFill>
                <a:schemeClr val="bg1"/>
              </a:solidFill>
              <a:latin typeface="Arial Narrow" pitchFamily="34" charset="0"/>
              <a:ea typeface="+mn-ea"/>
              <a:cs typeface="+mn-cs"/>
            </a:endParaRPr>
          </a:p>
        </p:txBody>
      </p:sp>
      <p:sp>
        <p:nvSpPr>
          <p:cNvPr id="15" name="Rectangle 4"/>
          <p:cNvSpPr>
            <a:spLocks noChangeArrowheads="1"/>
          </p:cNvSpPr>
          <p:nvPr userDrawn="1"/>
        </p:nvSpPr>
        <p:spPr bwMode="auto">
          <a:xfrm>
            <a:off x="-1" y="6405563"/>
            <a:ext cx="1648800" cy="452437"/>
          </a:xfrm>
          <a:prstGeom prst="rect">
            <a:avLst/>
          </a:prstGeom>
          <a:solidFill>
            <a:srgbClr val="003366"/>
          </a:solidFill>
          <a:ln w="9525" algn="ctr">
            <a:noFill/>
            <a:miter lim="800000"/>
            <a:headEnd/>
            <a:tailEnd/>
          </a:ln>
          <a:effectLst/>
        </p:spPr>
        <p:txBody>
          <a:bodyPr wrap="none" lIns="0" tIns="0" rIns="0" bIns="0" anchor="ctr"/>
          <a:lstStyle/>
          <a:p>
            <a:pPr algn="l" rtl="0" fontAlgn="base">
              <a:spcBef>
                <a:spcPct val="0"/>
              </a:spcBef>
              <a:spcAft>
                <a:spcPct val="0"/>
              </a:spcAft>
            </a:pPr>
            <a:endParaRPr lang="ru-RU" sz="1700" kern="1200">
              <a:solidFill>
                <a:schemeClr val="bg1"/>
              </a:solidFill>
              <a:latin typeface="Arial Narrow" pitchFamily="34" charset="0"/>
              <a:ea typeface="+mn-ea"/>
              <a:cs typeface="+mn-cs"/>
            </a:endParaRPr>
          </a:p>
        </p:txBody>
      </p:sp>
      <p:sp>
        <p:nvSpPr>
          <p:cNvPr id="399367" name="Rectangle 7"/>
          <p:cNvSpPr>
            <a:spLocks noChangeArrowheads="1"/>
          </p:cNvSpPr>
          <p:nvPr userDrawn="1"/>
        </p:nvSpPr>
        <p:spPr bwMode="auto">
          <a:xfrm>
            <a:off x="-2" y="0"/>
            <a:ext cx="1650207" cy="1079500"/>
          </a:xfrm>
          <a:prstGeom prst="rect">
            <a:avLst/>
          </a:prstGeom>
          <a:solidFill>
            <a:srgbClr val="0079C2"/>
          </a:solidFill>
          <a:ln w="9525" algn="ctr">
            <a:noFill/>
            <a:miter lim="800000"/>
            <a:headEnd/>
            <a:tailEnd/>
          </a:ln>
          <a:effectLst/>
        </p:spPr>
        <p:txBody>
          <a:bodyPr wrap="none" lIns="0" tIns="0" rIns="0" bIns="0" anchor="ctr"/>
          <a:lstStyle/>
          <a:p>
            <a:endParaRPr lang="ru-RU"/>
          </a:p>
        </p:txBody>
      </p:sp>
      <p:sp>
        <p:nvSpPr>
          <p:cNvPr id="399370" name="Rectangle 10"/>
          <p:cNvSpPr>
            <a:spLocks noGrp="1" noChangeArrowheads="1"/>
          </p:cNvSpPr>
          <p:nvPr userDrawn="1">
            <p:ph type="title"/>
          </p:nvPr>
        </p:nvSpPr>
        <p:spPr bwMode="auto">
          <a:xfrm>
            <a:off x="1873250" y="0"/>
            <a:ext cx="7048500" cy="1009650"/>
          </a:xfrm>
          <a:prstGeom prst="rect">
            <a:avLst/>
          </a:prstGeom>
          <a:noFill/>
          <a:ln w="9525">
            <a:noFill/>
            <a:miter lim="800000"/>
            <a:headEnd/>
            <a:tailEnd/>
          </a:ln>
          <a:effectLst/>
        </p:spPr>
        <p:txBody>
          <a:bodyPr vert="horz" wrap="square" lIns="0" tIns="0" rIns="0" bIns="0" numCol="1" anchor="b" anchorCtr="0" compatLnSpc="1">
            <a:prstTxWarp prst="textNoShape">
              <a:avLst/>
            </a:prstTxWarp>
          </a:bodyPr>
          <a:lstStyle/>
          <a:p>
            <a:pPr lvl="0"/>
            <a:r>
              <a:rPr lang="ru-RU" dirty="0"/>
              <a:t>Образец заголовка</a:t>
            </a:r>
          </a:p>
        </p:txBody>
      </p:sp>
      <p:sp>
        <p:nvSpPr>
          <p:cNvPr id="399375" name="Line 15"/>
          <p:cNvSpPr>
            <a:spLocks noChangeShapeType="1"/>
          </p:cNvSpPr>
          <p:nvPr userDrawn="1"/>
        </p:nvSpPr>
        <p:spPr bwMode="auto">
          <a:xfrm>
            <a:off x="0" y="1069975"/>
            <a:ext cx="9144000" cy="0"/>
          </a:xfrm>
          <a:prstGeom prst="line">
            <a:avLst/>
          </a:prstGeom>
          <a:noFill/>
          <a:ln w="15875">
            <a:solidFill>
              <a:schemeClr val="bg1"/>
            </a:solidFill>
            <a:round/>
            <a:headEnd/>
            <a:tailEnd/>
          </a:ln>
          <a:effectLst/>
        </p:spPr>
        <p:txBody>
          <a:bodyPr lIns="0" tIns="0" rIns="0" bIns="0" anchor="ctr"/>
          <a:lstStyle/>
          <a:p>
            <a:endParaRPr lang="ru-RU"/>
          </a:p>
        </p:txBody>
      </p:sp>
      <p:sp>
        <p:nvSpPr>
          <p:cNvPr id="18" name="Line 6"/>
          <p:cNvSpPr>
            <a:spLocks noChangeShapeType="1"/>
          </p:cNvSpPr>
          <p:nvPr userDrawn="1"/>
        </p:nvSpPr>
        <p:spPr bwMode="auto">
          <a:xfrm>
            <a:off x="1644654" y="6398418"/>
            <a:ext cx="0" cy="459581"/>
          </a:xfrm>
          <a:prstGeom prst="line">
            <a:avLst/>
          </a:prstGeom>
          <a:noFill/>
          <a:ln w="15875">
            <a:solidFill>
              <a:schemeClr val="bg1"/>
            </a:solidFill>
            <a:round/>
            <a:headEnd/>
            <a:tailEnd/>
          </a:ln>
          <a:effectLst/>
        </p:spPr>
        <p:txBody>
          <a:bodyPr lIns="0" tIns="0" rIns="0" bIns="0" anchor="ctr"/>
          <a:lstStyle/>
          <a:p>
            <a:endParaRPr lang="ru-RU"/>
          </a:p>
        </p:txBody>
      </p:sp>
      <p:sp>
        <p:nvSpPr>
          <p:cNvPr id="21" name="Line 14"/>
          <p:cNvSpPr>
            <a:spLocks noChangeShapeType="1"/>
          </p:cNvSpPr>
          <p:nvPr userDrawn="1"/>
        </p:nvSpPr>
        <p:spPr bwMode="auto">
          <a:xfrm>
            <a:off x="0" y="6405571"/>
            <a:ext cx="9144000" cy="0"/>
          </a:xfrm>
          <a:prstGeom prst="line">
            <a:avLst/>
          </a:prstGeom>
          <a:noFill/>
          <a:ln w="15875">
            <a:solidFill>
              <a:schemeClr val="bg1"/>
            </a:solidFill>
            <a:round/>
            <a:headEnd/>
            <a:tailEnd/>
          </a:ln>
          <a:effectLst/>
        </p:spPr>
        <p:txBody>
          <a:bodyPr lIns="0" tIns="0" rIns="0" bIns="0" anchor="ctr"/>
          <a:lstStyle/>
          <a:p>
            <a:endParaRPr lang="ru-RU"/>
          </a:p>
        </p:txBody>
      </p:sp>
      <p:sp>
        <p:nvSpPr>
          <p:cNvPr id="13" name="Номер слайда 3"/>
          <p:cNvSpPr>
            <a:spLocks noGrp="1"/>
          </p:cNvSpPr>
          <p:nvPr>
            <p:ph type="sldNum" sz="quarter" idx="4"/>
          </p:nvPr>
        </p:nvSpPr>
        <p:spPr>
          <a:xfrm>
            <a:off x="204788" y="6477893"/>
            <a:ext cx="1208087" cy="307777"/>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lvl1pPr algn="l" rtl="0" fontAlgn="base">
              <a:spcBef>
                <a:spcPct val="0"/>
              </a:spcBef>
              <a:spcAft>
                <a:spcPct val="0"/>
              </a:spcAft>
              <a:defRPr lang="ru-RU" sz="2000" b="1" kern="1200" smtClean="0">
                <a:solidFill>
                  <a:schemeClr val="bg1"/>
                </a:solidFill>
                <a:latin typeface="Arial Narrow" pitchFamily="34" charset="0"/>
                <a:ea typeface="+mn-ea"/>
                <a:cs typeface="+mn-cs"/>
              </a:defRPr>
            </a:lvl1pPr>
          </a:lstStyle>
          <a:p>
            <a:fld id="{8E730068-F805-43B7-8A8E-3E2DB17E4B45}" type="slidenum">
              <a:rPr lang="ru-RU" smtClean="0"/>
              <a:pPr/>
              <a:t>‹#›</a:t>
            </a:fld>
            <a:endParaRPr lang="ru-RU" dirty="0"/>
          </a:p>
        </p:txBody>
      </p:sp>
      <p:sp>
        <p:nvSpPr>
          <p:cNvPr id="14" name="Line 9"/>
          <p:cNvSpPr>
            <a:spLocks noChangeShapeType="1"/>
          </p:cNvSpPr>
          <p:nvPr userDrawn="1"/>
        </p:nvSpPr>
        <p:spPr bwMode="auto">
          <a:xfrm>
            <a:off x="1644654" y="0"/>
            <a:ext cx="0" cy="1069181"/>
          </a:xfrm>
          <a:prstGeom prst="line">
            <a:avLst/>
          </a:prstGeom>
          <a:noFill/>
          <a:ln w="15875">
            <a:solidFill>
              <a:schemeClr val="bg1"/>
            </a:solidFill>
            <a:round/>
            <a:headEnd/>
            <a:tailEnd/>
          </a:ln>
          <a:effectLst/>
        </p:spPr>
        <p:txBody>
          <a:bodyPr lIns="0" tIns="0" rIns="0" bIns="0" anchor="ctr"/>
          <a:lstStyle/>
          <a:p>
            <a:endParaRPr lang="ru-RU"/>
          </a:p>
        </p:txBody>
      </p:sp>
      <p:pic>
        <p:nvPicPr>
          <p:cNvPr id="17" name="Рисунок 16"/>
          <p:cNvPicPr>
            <a:picLocks noChangeAspect="1"/>
          </p:cNvPicPr>
          <p:nvPr userDrawn="1"/>
        </p:nvPicPr>
        <p:blipFill>
          <a:blip r:embed="rId7"/>
          <a:srcRect/>
          <a:stretch>
            <a:fillRect/>
          </a:stretch>
        </p:blipFill>
        <p:spPr bwMode="auto">
          <a:xfrm>
            <a:off x="203679" y="136800"/>
            <a:ext cx="1224000" cy="83203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77" r:id="rId1"/>
    <p:sldLayoutId id="2147483755" r:id="rId2"/>
    <p:sldLayoutId id="2147483756" r:id="rId3"/>
    <p:sldLayoutId id="2147483757" r:id="rId4"/>
    <p:sldLayoutId id="2147483667" r:id="rId5"/>
  </p:sldLayoutIdLst>
  <p:hf hdr="0" dt="0"/>
  <p:txStyles>
    <p:titleStyle>
      <a:lvl1pPr algn="l" rtl="0" fontAlgn="base">
        <a:spcBef>
          <a:spcPct val="0"/>
        </a:spcBef>
        <a:spcAft>
          <a:spcPct val="0"/>
        </a:spcAft>
        <a:defRPr sz="2600">
          <a:solidFill>
            <a:schemeClr val="bg1"/>
          </a:solidFill>
          <a:latin typeface="+mj-lt"/>
          <a:ea typeface="+mj-ea"/>
          <a:cs typeface="+mj-cs"/>
        </a:defRPr>
      </a:lvl1pPr>
      <a:lvl2pPr algn="l" rtl="0" fontAlgn="base">
        <a:spcBef>
          <a:spcPct val="0"/>
        </a:spcBef>
        <a:spcAft>
          <a:spcPct val="0"/>
        </a:spcAft>
        <a:defRPr sz="2600">
          <a:solidFill>
            <a:schemeClr val="bg1"/>
          </a:solidFill>
          <a:latin typeface="Arial Narrow" pitchFamily="34" charset="0"/>
        </a:defRPr>
      </a:lvl2pPr>
      <a:lvl3pPr algn="l" rtl="0" fontAlgn="base">
        <a:spcBef>
          <a:spcPct val="0"/>
        </a:spcBef>
        <a:spcAft>
          <a:spcPct val="0"/>
        </a:spcAft>
        <a:defRPr sz="2600">
          <a:solidFill>
            <a:schemeClr val="bg1"/>
          </a:solidFill>
          <a:latin typeface="Arial Narrow" pitchFamily="34" charset="0"/>
        </a:defRPr>
      </a:lvl3pPr>
      <a:lvl4pPr algn="l" rtl="0" fontAlgn="base">
        <a:spcBef>
          <a:spcPct val="0"/>
        </a:spcBef>
        <a:spcAft>
          <a:spcPct val="0"/>
        </a:spcAft>
        <a:defRPr sz="2600">
          <a:solidFill>
            <a:schemeClr val="bg1"/>
          </a:solidFill>
          <a:latin typeface="Arial Narrow" pitchFamily="34" charset="0"/>
        </a:defRPr>
      </a:lvl4pPr>
      <a:lvl5pPr algn="l" rtl="0" fontAlgn="base">
        <a:spcBef>
          <a:spcPct val="0"/>
        </a:spcBef>
        <a:spcAft>
          <a:spcPct val="0"/>
        </a:spcAft>
        <a:defRPr sz="2600">
          <a:solidFill>
            <a:schemeClr val="bg1"/>
          </a:solidFill>
          <a:latin typeface="Arial Narrow" pitchFamily="34" charset="0"/>
        </a:defRPr>
      </a:lvl5pPr>
      <a:lvl6pPr marL="457200" algn="l" rtl="0" fontAlgn="base">
        <a:spcBef>
          <a:spcPct val="0"/>
        </a:spcBef>
        <a:spcAft>
          <a:spcPct val="0"/>
        </a:spcAft>
        <a:defRPr sz="2600">
          <a:solidFill>
            <a:schemeClr val="bg1"/>
          </a:solidFill>
          <a:latin typeface="Arial Narrow" pitchFamily="34" charset="0"/>
        </a:defRPr>
      </a:lvl6pPr>
      <a:lvl7pPr marL="914400" algn="l" rtl="0" fontAlgn="base">
        <a:spcBef>
          <a:spcPct val="0"/>
        </a:spcBef>
        <a:spcAft>
          <a:spcPct val="0"/>
        </a:spcAft>
        <a:defRPr sz="2600">
          <a:solidFill>
            <a:schemeClr val="bg1"/>
          </a:solidFill>
          <a:latin typeface="Arial Narrow" pitchFamily="34" charset="0"/>
        </a:defRPr>
      </a:lvl7pPr>
      <a:lvl8pPr marL="1371600" algn="l" rtl="0" fontAlgn="base">
        <a:spcBef>
          <a:spcPct val="0"/>
        </a:spcBef>
        <a:spcAft>
          <a:spcPct val="0"/>
        </a:spcAft>
        <a:defRPr sz="2600">
          <a:solidFill>
            <a:schemeClr val="bg1"/>
          </a:solidFill>
          <a:latin typeface="Arial Narrow" pitchFamily="34" charset="0"/>
        </a:defRPr>
      </a:lvl8pPr>
      <a:lvl9pPr marL="1828800" algn="l" rtl="0" fontAlgn="base">
        <a:spcBef>
          <a:spcPct val="0"/>
        </a:spcBef>
        <a:spcAft>
          <a:spcPct val="0"/>
        </a:spcAft>
        <a:defRPr sz="2600">
          <a:solidFill>
            <a:schemeClr val="bg1"/>
          </a:solidFill>
          <a:latin typeface="Arial Narrow" pitchFamily="34" charset="0"/>
        </a:defRPr>
      </a:lvl9pPr>
    </p:titleStyle>
    <p:bodyStyle>
      <a:lvl1pPr algn="l" rtl="0" fontAlgn="base">
        <a:spcBef>
          <a:spcPct val="0"/>
        </a:spcBef>
        <a:spcAft>
          <a:spcPct val="0"/>
        </a:spcAft>
        <a:defRPr sz="2600" b="0">
          <a:solidFill>
            <a:srgbClr val="003366"/>
          </a:solidFill>
          <a:latin typeface="+mn-lt"/>
          <a:ea typeface="+mn-ea"/>
          <a:cs typeface="+mn-cs"/>
        </a:defRPr>
      </a:lvl1pPr>
      <a:lvl2pPr marL="827088" indent="-285750" algn="l" rtl="0" fontAlgn="base">
        <a:spcBef>
          <a:spcPct val="20000"/>
        </a:spcBef>
        <a:spcAft>
          <a:spcPct val="0"/>
        </a:spcAft>
        <a:buChar char="–"/>
        <a:defRPr sz="2800">
          <a:solidFill>
            <a:schemeClr val="tx1"/>
          </a:solidFill>
          <a:latin typeface="Arial" charset="0"/>
        </a:defRPr>
      </a:lvl2pPr>
      <a:lvl3pPr marL="1235075" indent="-228600" algn="l" rtl="0" fontAlgn="base">
        <a:spcBef>
          <a:spcPct val="20000"/>
        </a:spcBef>
        <a:spcAft>
          <a:spcPct val="0"/>
        </a:spcAft>
        <a:buChar char="•"/>
        <a:defRPr sz="2400">
          <a:solidFill>
            <a:schemeClr val="tx1"/>
          </a:solidFill>
          <a:latin typeface="Arial" charset="0"/>
        </a:defRPr>
      </a:lvl3pPr>
      <a:lvl4pPr marL="1643063" indent="-228600" algn="l" rtl="0" fontAlgn="base">
        <a:spcBef>
          <a:spcPct val="20000"/>
        </a:spcBef>
        <a:spcAft>
          <a:spcPct val="0"/>
        </a:spcAft>
        <a:buChar char="–"/>
        <a:defRPr sz="2000">
          <a:solidFill>
            <a:schemeClr val="tx1"/>
          </a:solidFill>
          <a:latin typeface="Arial" charset="0"/>
        </a:defRPr>
      </a:lvl4pPr>
      <a:lvl5pPr marL="2057400" indent="-228600" algn="l" rtl="0" fontAlgn="base">
        <a:spcBef>
          <a:spcPct val="20000"/>
        </a:spcBef>
        <a:spcAft>
          <a:spcPct val="0"/>
        </a:spcAft>
        <a:buChar char="»"/>
        <a:defRPr sz="2000">
          <a:solidFill>
            <a:schemeClr val="tx1"/>
          </a:solidFill>
          <a:latin typeface="Arial" charset="0"/>
        </a:defRPr>
      </a:lvl5pPr>
      <a:lvl6pPr marL="2514600" indent="-228600" algn="l" rtl="0" fontAlgn="base">
        <a:spcBef>
          <a:spcPct val="20000"/>
        </a:spcBef>
        <a:spcAft>
          <a:spcPct val="0"/>
        </a:spcAft>
        <a:buChar char="»"/>
        <a:defRPr sz="2000">
          <a:solidFill>
            <a:schemeClr val="tx1"/>
          </a:solidFill>
          <a:latin typeface="Arial" charset="0"/>
        </a:defRPr>
      </a:lvl6pPr>
      <a:lvl7pPr marL="2971800" indent="-228600" algn="l" rtl="0" fontAlgn="base">
        <a:spcBef>
          <a:spcPct val="20000"/>
        </a:spcBef>
        <a:spcAft>
          <a:spcPct val="0"/>
        </a:spcAft>
        <a:buChar char="»"/>
        <a:defRPr sz="2000">
          <a:solidFill>
            <a:schemeClr val="tx1"/>
          </a:solidFill>
          <a:latin typeface="Arial" charset="0"/>
        </a:defRPr>
      </a:lvl7pPr>
      <a:lvl8pPr marL="3429000" indent="-228600" algn="l" rtl="0" fontAlgn="base">
        <a:spcBef>
          <a:spcPct val="20000"/>
        </a:spcBef>
        <a:spcAft>
          <a:spcPct val="0"/>
        </a:spcAft>
        <a:buChar char="»"/>
        <a:defRPr sz="2000">
          <a:solidFill>
            <a:schemeClr val="tx1"/>
          </a:solidFill>
          <a:latin typeface="Arial" charset="0"/>
        </a:defRPr>
      </a:lvl8pPr>
      <a:lvl9pPr marL="3886200" indent="-228600" algn="l" rtl="0" fontAlgn="base">
        <a:spcBef>
          <a:spcPct val="20000"/>
        </a:spcBef>
        <a:spcAft>
          <a:spcPct val="0"/>
        </a:spcAft>
        <a:buChar char="»"/>
        <a:defRPr sz="2000">
          <a:solidFill>
            <a:schemeClr val="tx1"/>
          </a:solidFill>
          <a:latin typeface="Arial" charset="0"/>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99367" name="Rectangle 7"/>
          <p:cNvSpPr>
            <a:spLocks noChangeArrowheads="1"/>
          </p:cNvSpPr>
          <p:nvPr userDrawn="1"/>
        </p:nvSpPr>
        <p:spPr bwMode="auto">
          <a:xfrm>
            <a:off x="0" y="0"/>
            <a:ext cx="9144000" cy="6858000"/>
          </a:xfrm>
          <a:prstGeom prst="rect">
            <a:avLst/>
          </a:prstGeom>
          <a:solidFill>
            <a:srgbClr val="0079C2"/>
          </a:solidFill>
          <a:ln w="9525" algn="ctr">
            <a:noFill/>
            <a:miter lim="800000"/>
            <a:headEnd/>
            <a:tailEnd/>
          </a:ln>
          <a:effectLst/>
        </p:spPr>
        <p:txBody>
          <a:bodyPr wrap="none" lIns="0" tIns="0" rIns="0" bIns="0" anchor="ctr"/>
          <a:lstStyle/>
          <a:p>
            <a:pPr algn="l" rtl="0" fontAlgn="base">
              <a:spcBef>
                <a:spcPct val="0"/>
              </a:spcBef>
              <a:spcAft>
                <a:spcPct val="0"/>
              </a:spcAft>
            </a:pPr>
            <a:endParaRPr lang="ru-RU" sz="1700" kern="1200">
              <a:solidFill>
                <a:schemeClr val="bg1"/>
              </a:solidFill>
              <a:latin typeface="Arial Narrow" pitchFamily="34" charset="0"/>
              <a:ea typeface="+mn-ea"/>
              <a:cs typeface="+mn-cs"/>
            </a:endParaRPr>
          </a:p>
        </p:txBody>
      </p:sp>
      <p:sp>
        <p:nvSpPr>
          <p:cNvPr id="14" name="Rectangle 8"/>
          <p:cNvSpPr>
            <a:spLocks noChangeArrowheads="1"/>
          </p:cNvSpPr>
          <p:nvPr userDrawn="1"/>
        </p:nvSpPr>
        <p:spPr bwMode="auto">
          <a:xfrm>
            <a:off x="1" y="0"/>
            <a:ext cx="9144000" cy="1079500"/>
          </a:xfrm>
          <a:prstGeom prst="rect">
            <a:avLst/>
          </a:prstGeom>
          <a:solidFill>
            <a:srgbClr val="003366"/>
          </a:solidFill>
          <a:ln w="9525" algn="ctr">
            <a:noFill/>
            <a:miter lim="800000"/>
            <a:headEnd/>
            <a:tailEnd/>
          </a:ln>
          <a:effectLst/>
        </p:spPr>
        <p:txBody>
          <a:bodyPr wrap="none" lIns="0" tIns="0" rIns="0" bIns="0" anchor="ctr"/>
          <a:lstStyle/>
          <a:p>
            <a:endParaRPr lang="ru-RU"/>
          </a:p>
        </p:txBody>
      </p:sp>
      <p:sp>
        <p:nvSpPr>
          <p:cNvPr id="15" name="Rectangle 5"/>
          <p:cNvSpPr>
            <a:spLocks noChangeArrowheads="1"/>
          </p:cNvSpPr>
          <p:nvPr userDrawn="1"/>
        </p:nvSpPr>
        <p:spPr bwMode="auto">
          <a:xfrm>
            <a:off x="1" y="6404400"/>
            <a:ext cx="9144000" cy="453600"/>
          </a:xfrm>
          <a:prstGeom prst="rect">
            <a:avLst/>
          </a:prstGeom>
          <a:solidFill>
            <a:srgbClr val="0079C2"/>
          </a:solidFill>
          <a:ln w="9525" algn="ctr">
            <a:noFill/>
            <a:miter lim="800000"/>
            <a:headEnd/>
            <a:tailEnd/>
          </a:ln>
          <a:effectLst/>
        </p:spPr>
        <p:txBody>
          <a:bodyPr wrap="none" lIns="0" tIns="0" rIns="0" bIns="0" anchor="ctr"/>
          <a:lstStyle/>
          <a:p>
            <a:pPr algn="l" rtl="0" fontAlgn="base">
              <a:spcBef>
                <a:spcPct val="0"/>
              </a:spcBef>
              <a:spcAft>
                <a:spcPct val="0"/>
              </a:spcAft>
            </a:pPr>
            <a:endParaRPr lang="ru-RU" sz="1700" kern="1200" dirty="0">
              <a:solidFill>
                <a:schemeClr val="bg1"/>
              </a:solidFill>
              <a:latin typeface="Arial Narrow" pitchFamily="34" charset="0"/>
              <a:ea typeface="+mn-ea"/>
              <a:cs typeface="+mn-cs"/>
            </a:endParaRPr>
          </a:p>
        </p:txBody>
      </p:sp>
      <p:sp>
        <p:nvSpPr>
          <p:cNvPr id="20" name="Rectangle 4"/>
          <p:cNvSpPr>
            <a:spLocks noChangeArrowheads="1"/>
          </p:cNvSpPr>
          <p:nvPr userDrawn="1"/>
        </p:nvSpPr>
        <p:spPr bwMode="auto">
          <a:xfrm>
            <a:off x="-1" y="6405563"/>
            <a:ext cx="1648800" cy="452437"/>
          </a:xfrm>
          <a:prstGeom prst="rect">
            <a:avLst/>
          </a:prstGeom>
          <a:solidFill>
            <a:srgbClr val="003366"/>
          </a:solidFill>
          <a:ln w="9525" algn="ctr">
            <a:noFill/>
            <a:miter lim="800000"/>
            <a:headEnd/>
            <a:tailEnd/>
          </a:ln>
          <a:effectLst/>
        </p:spPr>
        <p:txBody>
          <a:bodyPr wrap="none" lIns="0" tIns="0" rIns="0" bIns="0" anchor="ctr"/>
          <a:lstStyle/>
          <a:p>
            <a:pPr algn="l" rtl="0" fontAlgn="base">
              <a:spcBef>
                <a:spcPct val="0"/>
              </a:spcBef>
              <a:spcAft>
                <a:spcPct val="0"/>
              </a:spcAft>
            </a:pPr>
            <a:endParaRPr lang="ru-RU" sz="1700" kern="1200">
              <a:solidFill>
                <a:schemeClr val="bg1"/>
              </a:solidFill>
              <a:latin typeface="Arial Narrow" pitchFamily="34" charset="0"/>
              <a:ea typeface="+mn-ea"/>
              <a:cs typeface="+mn-cs"/>
            </a:endParaRPr>
          </a:p>
        </p:txBody>
      </p:sp>
      <p:sp>
        <p:nvSpPr>
          <p:cNvPr id="22" name="Rectangle 7"/>
          <p:cNvSpPr>
            <a:spLocks noChangeArrowheads="1"/>
          </p:cNvSpPr>
          <p:nvPr userDrawn="1"/>
        </p:nvSpPr>
        <p:spPr bwMode="auto">
          <a:xfrm>
            <a:off x="-2" y="0"/>
            <a:ext cx="1650207" cy="1079500"/>
          </a:xfrm>
          <a:prstGeom prst="rect">
            <a:avLst/>
          </a:prstGeom>
          <a:solidFill>
            <a:srgbClr val="0079C2"/>
          </a:solidFill>
          <a:ln w="9525" algn="ctr">
            <a:noFill/>
            <a:miter lim="800000"/>
            <a:headEnd/>
            <a:tailEnd/>
          </a:ln>
          <a:effectLst/>
        </p:spPr>
        <p:txBody>
          <a:bodyPr wrap="none" lIns="0" tIns="0" rIns="0" bIns="0" anchor="ctr"/>
          <a:lstStyle/>
          <a:p>
            <a:endParaRPr lang="ru-RU"/>
          </a:p>
        </p:txBody>
      </p:sp>
      <p:sp>
        <p:nvSpPr>
          <p:cNvPr id="27" name="Rectangle 10"/>
          <p:cNvSpPr>
            <a:spLocks noGrp="1" noChangeArrowheads="1"/>
          </p:cNvSpPr>
          <p:nvPr>
            <p:ph type="title"/>
          </p:nvPr>
        </p:nvSpPr>
        <p:spPr bwMode="auto">
          <a:xfrm>
            <a:off x="1873250" y="0"/>
            <a:ext cx="7048500" cy="1009650"/>
          </a:xfrm>
          <a:prstGeom prst="rect">
            <a:avLst/>
          </a:prstGeom>
          <a:noFill/>
          <a:ln w="9525">
            <a:noFill/>
            <a:miter lim="800000"/>
            <a:headEnd/>
            <a:tailEnd/>
          </a:ln>
          <a:effectLst/>
        </p:spPr>
        <p:txBody>
          <a:bodyPr vert="horz" wrap="square" lIns="0" tIns="0" rIns="0" bIns="0" numCol="1" anchor="b" anchorCtr="0" compatLnSpc="1">
            <a:prstTxWarp prst="textNoShape">
              <a:avLst/>
            </a:prstTxWarp>
          </a:bodyPr>
          <a:lstStyle/>
          <a:p>
            <a:pPr lvl="0"/>
            <a:r>
              <a:rPr lang="ru-RU" dirty="0"/>
              <a:t>Образец заголовка</a:t>
            </a:r>
          </a:p>
        </p:txBody>
      </p:sp>
      <p:sp>
        <p:nvSpPr>
          <p:cNvPr id="28" name="Line 15"/>
          <p:cNvSpPr>
            <a:spLocks noChangeShapeType="1"/>
          </p:cNvSpPr>
          <p:nvPr userDrawn="1"/>
        </p:nvSpPr>
        <p:spPr bwMode="auto">
          <a:xfrm>
            <a:off x="0" y="1069975"/>
            <a:ext cx="9144000" cy="0"/>
          </a:xfrm>
          <a:prstGeom prst="line">
            <a:avLst/>
          </a:prstGeom>
          <a:noFill/>
          <a:ln w="15875">
            <a:solidFill>
              <a:schemeClr val="bg1"/>
            </a:solidFill>
            <a:round/>
            <a:headEnd/>
            <a:tailEnd/>
          </a:ln>
          <a:effectLst/>
        </p:spPr>
        <p:txBody>
          <a:bodyPr lIns="0" tIns="0" rIns="0" bIns="0" anchor="ctr"/>
          <a:lstStyle/>
          <a:p>
            <a:endParaRPr lang="ru-RU"/>
          </a:p>
        </p:txBody>
      </p:sp>
      <p:sp>
        <p:nvSpPr>
          <p:cNvPr id="29" name="Line 6"/>
          <p:cNvSpPr>
            <a:spLocks noChangeShapeType="1"/>
          </p:cNvSpPr>
          <p:nvPr userDrawn="1"/>
        </p:nvSpPr>
        <p:spPr bwMode="auto">
          <a:xfrm>
            <a:off x="1644654" y="6398418"/>
            <a:ext cx="0" cy="459581"/>
          </a:xfrm>
          <a:prstGeom prst="line">
            <a:avLst/>
          </a:prstGeom>
          <a:noFill/>
          <a:ln w="15875">
            <a:solidFill>
              <a:schemeClr val="bg1"/>
            </a:solidFill>
            <a:round/>
            <a:headEnd/>
            <a:tailEnd/>
          </a:ln>
          <a:effectLst/>
        </p:spPr>
        <p:txBody>
          <a:bodyPr lIns="0" tIns="0" rIns="0" bIns="0" anchor="ctr"/>
          <a:lstStyle/>
          <a:p>
            <a:endParaRPr lang="ru-RU"/>
          </a:p>
        </p:txBody>
      </p:sp>
      <p:sp>
        <p:nvSpPr>
          <p:cNvPr id="32" name="Line 14"/>
          <p:cNvSpPr>
            <a:spLocks noChangeShapeType="1"/>
          </p:cNvSpPr>
          <p:nvPr userDrawn="1"/>
        </p:nvSpPr>
        <p:spPr bwMode="auto">
          <a:xfrm>
            <a:off x="0" y="6405571"/>
            <a:ext cx="9144000" cy="0"/>
          </a:xfrm>
          <a:prstGeom prst="line">
            <a:avLst/>
          </a:prstGeom>
          <a:noFill/>
          <a:ln w="15875">
            <a:solidFill>
              <a:schemeClr val="bg1"/>
            </a:solidFill>
            <a:round/>
            <a:headEnd/>
            <a:tailEnd/>
          </a:ln>
          <a:effectLst/>
        </p:spPr>
        <p:txBody>
          <a:bodyPr lIns="0" tIns="0" rIns="0" bIns="0" anchor="ctr"/>
          <a:lstStyle/>
          <a:p>
            <a:endParaRPr lang="ru-RU"/>
          </a:p>
        </p:txBody>
      </p:sp>
      <p:sp>
        <p:nvSpPr>
          <p:cNvPr id="33" name="Номер слайда 3"/>
          <p:cNvSpPr>
            <a:spLocks noGrp="1"/>
          </p:cNvSpPr>
          <p:nvPr>
            <p:ph type="sldNum" sz="quarter" idx="4"/>
          </p:nvPr>
        </p:nvSpPr>
        <p:spPr>
          <a:xfrm>
            <a:off x="204788" y="6477893"/>
            <a:ext cx="1208087" cy="307777"/>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lvl1pPr algn="l" rtl="0" fontAlgn="base">
              <a:spcBef>
                <a:spcPct val="0"/>
              </a:spcBef>
              <a:spcAft>
                <a:spcPct val="0"/>
              </a:spcAft>
              <a:defRPr lang="ru-RU" sz="2000" b="1" kern="1200" smtClean="0">
                <a:solidFill>
                  <a:schemeClr val="bg1"/>
                </a:solidFill>
                <a:latin typeface="Arial Narrow" pitchFamily="34" charset="0"/>
                <a:ea typeface="+mn-ea"/>
                <a:cs typeface="+mn-cs"/>
              </a:defRPr>
            </a:lvl1pPr>
          </a:lstStyle>
          <a:p>
            <a:fld id="{8E730068-F805-43B7-8A8E-3E2DB17E4B45}" type="slidenum">
              <a:rPr lang="ru-RU" smtClean="0"/>
              <a:pPr/>
              <a:t>‹#›</a:t>
            </a:fld>
            <a:endParaRPr lang="ru-RU" dirty="0"/>
          </a:p>
        </p:txBody>
      </p:sp>
      <p:sp>
        <p:nvSpPr>
          <p:cNvPr id="34" name="Line 9"/>
          <p:cNvSpPr>
            <a:spLocks noChangeShapeType="1"/>
          </p:cNvSpPr>
          <p:nvPr userDrawn="1"/>
        </p:nvSpPr>
        <p:spPr bwMode="auto">
          <a:xfrm>
            <a:off x="1644654" y="0"/>
            <a:ext cx="0" cy="1069181"/>
          </a:xfrm>
          <a:prstGeom prst="line">
            <a:avLst/>
          </a:prstGeom>
          <a:noFill/>
          <a:ln w="15875">
            <a:solidFill>
              <a:schemeClr val="bg1"/>
            </a:solidFill>
            <a:round/>
            <a:headEnd/>
            <a:tailEnd/>
          </a:ln>
          <a:effectLst/>
        </p:spPr>
        <p:txBody>
          <a:bodyPr lIns="0" tIns="0" rIns="0" bIns="0" anchor="ctr"/>
          <a:lstStyle/>
          <a:p>
            <a:endParaRPr lang="ru-RU"/>
          </a:p>
        </p:txBody>
      </p:sp>
      <p:pic>
        <p:nvPicPr>
          <p:cNvPr id="16" name="Рисунок 15"/>
          <p:cNvPicPr>
            <a:picLocks noChangeAspect="1"/>
          </p:cNvPicPr>
          <p:nvPr userDrawn="1"/>
        </p:nvPicPr>
        <p:blipFill>
          <a:blip r:embed="rId7"/>
          <a:srcRect/>
          <a:stretch>
            <a:fillRect/>
          </a:stretch>
        </p:blipFill>
        <p:spPr bwMode="auto">
          <a:xfrm>
            <a:off x="203679" y="136800"/>
            <a:ext cx="1224000" cy="83203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71" r:id="rId1"/>
    <p:sldLayoutId id="2147483772" r:id="rId2"/>
    <p:sldLayoutId id="2147483773" r:id="rId3"/>
    <p:sldLayoutId id="2147483774" r:id="rId4"/>
    <p:sldLayoutId id="2147483776" r:id="rId5"/>
  </p:sldLayoutIdLst>
  <p:hf hdr="0" dt="0"/>
  <p:txStyles>
    <p:titleStyle>
      <a:lvl1pPr algn="l" rtl="0" fontAlgn="base">
        <a:spcBef>
          <a:spcPct val="0"/>
        </a:spcBef>
        <a:spcAft>
          <a:spcPct val="0"/>
        </a:spcAft>
        <a:defRPr sz="2600">
          <a:solidFill>
            <a:schemeClr val="bg1"/>
          </a:solidFill>
          <a:latin typeface="+mj-lt"/>
          <a:ea typeface="+mj-ea"/>
          <a:cs typeface="+mj-cs"/>
        </a:defRPr>
      </a:lvl1pPr>
      <a:lvl2pPr algn="l" rtl="0" fontAlgn="base">
        <a:spcBef>
          <a:spcPct val="0"/>
        </a:spcBef>
        <a:spcAft>
          <a:spcPct val="0"/>
        </a:spcAft>
        <a:defRPr sz="2600">
          <a:solidFill>
            <a:schemeClr val="bg1"/>
          </a:solidFill>
          <a:latin typeface="Arial Narrow" pitchFamily="34" charset="0"/>
        </a:defRPr>
      </a:lvl2pPr>
      <a:lvl3pPr algn="l" rtl="0" fontAlgn="base">
        <a:spcBef>
          <a:spcPct val="0"/>
        </a:spcBef>
        <a:spcAft>
          <a:spcPct val="0"/>
        </a:spcAft>
        <a:defRPr sz="2600">
          <a:solidFill>
            <a:schemeClr val="bg1"/>
          </a:solidFill>
          <a:latin typeface="Arial Narrow" pitchFamily="34" charset="0"/>
        </a:defRPr>
      </a:lvl3pPr>
      <a:lvl4pPr algn="l" rtl="0" fontAlgn="base">
        <a:spcBef>
          <a:spcPct val="0"/>
        </a:spcBef>
        <a:spcAft>
          <a:spcPct val="0"/>
        </a:spcAft>
        <a:defRPr sz="2600">
          <a:solidFill>
            <a:schemeClr val="bg1"/>
          </a:solidFill>
          <a:latin typeface="Arial Narrow" pitchFamily="34" charset="0"/>
        </a:defRPr>
      </a:lvl4pPr>
      <a:lvl5pPr algn="l" rtl="0" fontAlgn="base">
        <a:spcBef>
          <a:spcPct val="0"/>
        </a:spcBef>
        <a:spcAft>
          <a:spcPct val="0"/>
        </a:spcAft>
        <a:defRPr sz="2600">
          <a:solidFill>
            <a:schemeClr val="bg1"/>
          </a:solidFill>
          <a:latin typeface="Arial Narrow" pitchFamily="34" charset="0"/>
        </a:defRPr>
      </a:lvl5pPr>
      <a:lvl6pPr marL="457200" algn="l" rtl="0" fontAlgn="base">
        <a:spcBef>
          <a:spcPct val="0"/>
        </a:spcBef>
        <a:spcAft>
          <a:spcPct val="0"/>
        </a:spcAft>
        <a:defRPr sz="2600">
          <a:solidFill>
            <a:schemeClr val="bg1"/>
          </a:solidFill>
          <a:latin typeface="Arial Narrow" pitchFamily="34" charset="0"/>
        </a:defRPr>
      </a:lvl6pPr>
      <a:lvl7pPr marL="914400" algn="l" rtl="0" fontAlgn="base">
        <a:spcBef>
          <a:spcPct val="0"/>
        </a:spcBef>
        <a:spcAft>
          <a:spcPct val="0"/>
        </a:spcAft>
        <a:defRPr sz="2600">
          <a:solidFill>
            <a:schemeClr val="bg1"/>
          </a:solidFill>
          <a:latin typeface="Arial Narrow" pitchFamily="34" charset="0"/>
        </a:defRPr>
      </a:lvl7pPr>
      <a:lvl8pPr marL="1371600" algn="l" rtl="0" fontAlgn="base">
        <a:spcBef>
          <a:spcPct val="0"/>
        </a:spcBef>
        <a:spcAft>
          <a:spcPct val="0"/>
        </a:spcAft>
        <a:defRPr sz="2600">
          <a:solidFill>
            <a:schemeClr val="bg1"/>
          </a:solidFill>
          <a:latin typeface="Arial Narrow" pitchFamily="34" charset="0"/>
        </a:defRPr>
      </a:lvl8pPr>
      <a:lvl9pPr marL="1828800" algn="l" rtl="0" fontAlgn="base">
        <a:spcBef>
          <a:spcPct val="0"/>
        </a:spcBef>
        <a:spcAft>
          <a:spcPct val="0"/>
        </a:spcAft>
        <a:defRPr sz="2600">
          <a:solidFill>
            <a:schemeClr val="bg1"/>
          </a:solidFill>
          <a:latin typeface="Arial Narrow" pitchFamily="34" charset="0"/>
        </a:defRPr>
      </a:lvl9pPr>
    </p:titleStyle>
    <p:bodyStyle>
      <a:lvl1pPr algn="l" rtl="0" fontAlgn="base">
        <a:spcBef>
          <a:spcPct val="0"/>
        </a:spcBef>
        <a:spcAft>
          <a:spcPct val="0"/>
        </a:spcAft>
        <a:defRPr sz="2600" b="0">
          <a:solidFill>
            <a:srgbClr val="003366"/>
          </a:solidFill>
          <a:latin typeface="+mn-lt"/>
          <a:ea typeface="+mn-ea"/>
          <a:cs typeface="+mn-cs"/>
        </a:defRPr>
      </a:lvl1pPr>
      <a:lvl2pPr marL="827088" indent="-285750" algn="l" rtl="0" fontAlgn="base">
        <a:spcBef>
          <a:spcPct val="20000"/>
        </a:spcBef>
        <a:spcAft>
          <a:spcPct val="0"/>
        </a:spcAft>
        <a:buChar char="–"/>
        <a:defRPr sz="2800">
          <a:solidFill>
            <a:schemeClr val="tx1"/>
          </a:solidFill>
          <a:latin typeface="Arial" charset="0"/>
        </a:defRPr>
      </a:lvl2pPr>
      <a:lvl3pPr marL="1235075" indent="-228600" algn="l" rtl="0" fontAlgn="base">
        <a:spcBef>
          <a:spcPct val="20000"/>
        </a:spcBef>
        <a:spcAft>
          <a:spcPct val="0"/>
        </a:spcAft>
        <a:buChar char="•"/>
        <a:defRPr sz="2400">
          <a:solidFill>
            <a:schemeClr val="tx1"/>
          </a:solidFill>
          <a:latin typeface="Arial" charset="0"/>
        </a:defRPr>
      </a:lvl3pPr>
      <a:lvl4pPr marL="1643063" indent="-228600" algn="l" rtl="0" fontAlgn="base">
        <a:spcBef>
          <a:spcPct val="20000"/>
        </a:spcBef>
        <a:spcAft>
          <a:spcPct val="0"/>
        </a:spcAft>
        <a:buChar char="–"/>
        <a:defRPr sz="2000">
          <a:solidFill>
            <a:schemeClr val="tx1"/>
          </a:solidFill>
          <a:latin typeface="Arial" charset="0"/>
        </a:defRPr>
      </a:lvl4pPr>
      <a:lvl5pPr marL="2057400" indent="-228600" algn="l" rtl="0" fontAlgn="base">
        <a:spcBef>
          <a:spcPct val="20000"/>
        </a:spcBef>
        <a:spcAft>
          <a:spcPct val="0"/>
        </a:spcAft>
        <a:buChar char="»"/>
        <a:defRPr sz="2000">
          <a:solidFill>
            <a:schemeClr val="tx1"/>
          </a:solidFill>
          <a:latin typeface="Arial" charset="0"/>
        </a:defRPr>
      </a:lvl5pPr>
      <a:lvl6pPr marL="2514600" indent="-228600" algn="l" rtl="0" fontAlgn="base">
        <a:spcBef>
          <a:spcPct val="20000"/>
        </a:spcBef>
        <a:spcAft>
          <a:spcPct val="0"/>
        </a:spcAft>
        <a:buChar char="»"/>
        <a:defRPr sz="2000">
          <a:solidFill>
            <a:schemeClr val="tx1"/>
          </a:solidFill>
          <a:latin typeface="Arial" charset="0"/>
        </a:defRPr>
      </a:lvl6pPr>
      <a:lvl7pPr marL="2971800" indent="-228600" algn="l" rtl="0" fontAlgn="base">
        <a:spcBef>
          <a:spcPct val="20000"/>
        </a:spcBef>
        <a:spcAft>
          <a:spcPct val="0"/>
        </a:spcAft>
        <a:buChar char="»"/>
        <a:defRPr sz="2000">
          <a:solidFill>
            <a:schemeClr val="tx1"/>
          </a:solidFill>
          <a:latin typeface="Arial" charset="0"/>
        </a:defRPr>
      </a:lvl7pPr>
      <a:lvl8pPr marL="3429000" indent="-228600" algn="l" rtl="0" fontAlgn="base">
        <a:spcBef>
          <a:spcPct val="20000"/>
        </a:spcBef>
        <a:spcAft>
          <a:spcPct val="0"/>
        </a:spcAft>
        <a:buChar char="»"/>
        <a:defRPr sz="2000">
          <a:solidFill>
            <a:schemeClr val="tx1"/>
          </a:solidFill>
          <a:latin typeface="Arial" charset="0"/>
        </a:defRPr>
      </a:lvl8pPr>
      <a:lvl9pPr marL="3886200" indent="-228600" algn="l" rtl="0" fontAlgn="base">
        <a:spcBef>
          <a:spcPct val="20000"/>
        </a:spcBef>
        <a:spcAft>
          <a:spcPct val="0"/>
        </a:spcAft>
        <a:buChar char="»"/>
        <a:defRPr sz="2000">
          <a:solidFill>
            <a:schemeClr val="tx1"/>
          </a:solidFill>
          <a:latin typeface="Arial" charset="0"/>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69332" name="Rectangle 20"/>
          <p:cNvSpPr>
            <a:spLocks noChangeArrowheads="1"/>
          </p:cNvSpPr>
          <p:nvPr userDrawn="1"/>
        </p:nvSpPr>
        <p:spPr bwMode="auto">
          <a:xfrm>
            <a:off x="1651001" y="2781300"/>
            <a:ext cx="7493000" cy="4076700"/>
          </a:xfrm>
          <a:prstGeom prst="rect">
            <a:avLst/>
          </a:prstGeom>
          <a:solidFill>
            <a:srgbClr val="0079C2"/>
          </a:solidFill>
          <a:ln w="9525" algn="ctr">
            <a:noFill/>
            <a:miter lim="800000"/>
            <a:headEnd/>
            <a:tailEnd/>
          </a:ln>
          <a:effectLst/>
        </p:spPr>
        <p:txBody>
          <a:bodyPr wrap="none" lIns="0" tIns="0" rIns="0" bIns="0" anchor="ctr"/>
          <a:lstStyle/>
          <a:p>
            <a:pPr algn="l" rtl="0" fontAlgn="base">
              <a:spcBef>
                <a:spcPct val="0"/>
              </a:spcBef>
              <a:spcAft>
                <a:spcPct val="0"/>
              </a:spcAft>
            </a:pPr>
            <a:endParaRPr lang="ru-RU" sz="1700" kern="1200">
              <a:solidFill>
                <a:schemeClr val="bg1"/>
              </a:solidFill>
              <a:latin typeface="Arial Narrow" pitchFamily="34" charset="0"/>
              <a:ea typeface="+mn-ea"/>
              <a:cs typeface="+mn-cs"/>
            </a:endParaRPr>
          </a:p>
        </p:txBody>
      </p:sp>
      <p:sp>
        <p:nvSpPr>
          <p:cNvPr id="16" name="Rectangle 8"/>
          <p:cNvSpPr>
            <a:spLocks noChangeArrowheads="1"/>
          </p:cNvSpPr>
          <p:nvPr userDrawn="1"/>
        </p:nvSpPr>
        <p:spPr bwMode="auto">
          <a:xfrm>
            <a:off x="1" y="0"/>
            <a:ext cx="9144000" cy="1079500"/>
          </a:xfrm>
          <a:prstGeom prst="rect">
            <a:avLst/>
          </a:prstGeom>
          <a:solidFill>
            <a:srgbClr val="003366"/>
          </a:solidFill>
          <a:ln w="9525" algn="ctr">
            <a:noFill/>
            <a:miter lim="800000"/>
            <a:headEnd/>
            <a:tailEnd/>
          </a:ln>
          <a:effectLst/>
        </p:spPr>
        <p:txBody>
          <a:bodyPr wrap="none" lIns="0" tIns="0" rIns="0" bIns="0" anchor="ctr"/>
          <a:lstStyle/>
          <a:p>
            <a:endParaRPr lang="ru-RU"/>
          </a:p>
        </p:txBody>
      </p:sp>
      <p:sp>
        <p:nvSpPr>
          <p:cNvPr id="22" name="Rectangle 4"/>
          <p:cNvSpPr>
            <a:spLocks noChangeArrowheads="1"/>
          </p:cNvSpPr>
          <p:nvPr userDrawn="1"/>
        </p:nvSpPr>
        <p:spPr bwMode="auto">
          <a:xfrm>
            <a:off x="-1" y="6405563"/>
            <a:ext cx="1651001" cy="452437"/>
          </a:xfrm>
          <a:prstGeom prst="rect">
            <a:avLst/>
          </a:prstGeom>
          <a:solidFill>
            <a:srgbClr val="003366"/>
          </a:solidFill>
          <a:ln w="9525" algn="ctr">
            <a:noFill/>
            <a:miter lim="800000"/>
            <a:headEnd/>
            <a:tailEnd/>
          </a:ln>
          <a:effectLst/>
        </p:spPr>
        <p:txBody>
          <a:bodyPr wrap="none" lIns="0" tIns="0" rIns="0" bIns="0" anchor="ctr"/>
          <a:lstStyle/>
          <a:p>
            <a:pPr algn="l" rtl="0" fontAlgn="base">
              <a:spcBef>
                <a:spcPct val="0"/>
              </a:spcBef>
              <a:spcAft>
                <a:spcPct val="0"/>
              </a:spcAft>
            </a:pPr>
            <a:endParaRPr lang="ru-RU" sz="1700" kern="1200">
              <a:solidFill>
                <a:schemeClr val="bg1"/>
              </a:solidFill>
              <a:latin typeface="Arial Narrow" pitchFamily="34" charset="0"/>
              <a:ea typeface="+mn-ea"/>
              <a:cs typeface="+mn-cs"/>
            </a:endParaRPr>
          </a:p>
        </p:txBody>
      </p:sp>
      <p:sp>
        <p:nvSpPr>
          <p:cNvPr id="23" name="Rectangle 7"/>
          <p:cNvSpPr>
            <a:spLocks noChangeArrowheads="1"/>
          </p:cNvSpPr>
          <p:nvPr userDrawn="1"/>
        </p:nvSpPr>
        <p:spPr bwMode="auto">
          <a:xfrm>
            <a:off x="-2" y="0"/>
            <a:ext cx="1650207" cy="1079500"/>
          </a:xfrm>
          <a:prstGeom prst="rect">
            <a:avLst/>
          </a:prstGeom>
          <a:solidFill>
            <a:srgbClr val="0079C2"/>
          </a:solidFill>
          <a:ln w="9525" algn="ctr">
            <a:noFill/>
            <a:miter lim="800000"/>
            <a:headEnd/>
            <a:tailEnd/>
          </a:ln>
          <a:effectLst/>
        </p:spPr>
        <p:txBody>
          <a:bodyPr wrap="none" lIns="0" tIns="0" rIns="0" bIns="0" anchor="ctr"/>
          <a:lstStyle/>
          <a:p>
            <a:endParaRPr lang="ru-RU"/>
          </a:p>
        </p:txBody>
      </p:sp>
      <p:sp>
        <p:nvSpPr>
          <p:cNvPr id="29" name="Rectangle 10"/>
          <p:cNvSpPr>
            <a:spLocks noGrp="1" noChangeArrowheads="1"/>
          </p:cNvSpPr>
          <p:nvPr>
            <p:ph type="title"/>
          </p:nvPr>
        </p:nvSpPr>
        <p:spPr bwMode="auto">
          <a:xfrm>
            <a:off x="1873250" y="0"/>
            <a:ext cx="7048500" cy="1009650"/>
          </a:xfrm>
          <a:prstGeom prst="rect">
            <a:avLst/>
          </a:prstGeom>
          <a:noFill/>
          <a:ln w="9525">
            <a:noFill/>
            <a:miter lim="800000"/>
            <a:headEnd/>
            <a:tailEnd/>
          </a:ln>
          <a:effectLst/>
        </p:spPr>
        <p:txBody>
          <a:bodyPr vert="horz" wrap="square" lIns="0" tIns="0" rIns="0" bIns="0" numCol="1" anchor="b" anchorCtr="0" compatLnSpc="1">
            <a:prstTxWarp prst="textNoShape">
              <a:avLst/>
            </a:prstTxWarp>
          </a:bodyPr>
          <a:lstStyle/>
          <a:p>
            <a:pPr lvl="0"/>
            <a:r>
              <a:rPr lang="ru-RU" dirty="0"/>
              <a:t>Образец заголовка</a:t>
            </a:r>
          </a:p>
        </p:txBody>
      </p:sp>
      <p:sp>
        <p:nvSpPr>
          <p:cNvPr id="30" name="Line 15"/>
          <p:cNvSpPr>
            <a:spLocks noChangeShapeType="1"/>
          </p:cNvSpPr>
          <p:nvPr userDrawn="1"/>
        </p:nvSpPr>
        <p:spPr bwMode="auto">
          <a:xfrm>
            <a:off x="0" y="1069975"/>
            <a:ext cx="9144000" cy="0"/>
          </a:xfrm>
          <a:prstGeom prst="line">
            <a:avLst/>
          </a:prstGeom>
          <a:noFill/>
          <a:ln w="15875">
            <a:solidFill>
              <a:schemeClr val="bg1"/>
            </a:solidFill>
            <a:round/>
            <a:headEnd/>
            <a:tailEnd/>
          </a:ln>
          <a:effectLst/>
        </p:spPr>
        <p:txBody>
          <a:bodyPr lIns="0" tIns="0" rIns="0" bIns="0" anchor="ctr"/>
          <a:lstStyle/>
          <a:p>
            <a:endParaRPr lang="ru-RU"/>
          </a:p>
        </p:txBody>
      </p:sp>
      <p:sp>
        <p:nvSpPr>
          <p:cNvPr id="33" name="Line 14"/>
          <p:cNvSpPr>
            <a:spLocks noChangeShapeType="1"/>
          </p:cNvSpPr>
          <p:nvPr userDrawn="1"/>
        </p:nvSpPr>
        <p:spPr bwMode="auto">
          <a:xfrm>
            <a:off x="0" y="6405571"/>
            <a:ext cx="9144000" cy="0"/>
          </a:xfrm>
          <a:prstGeom prst="line">
            <a:avLst/>
          </a:prstGeom>
          <a:noFill/>
          <a:ln w="15875">
            <a:solidFill>
              <a:schemeClr val="bg1"/>
            </a:solidFill>
            <a:round/>
            <a:headEnd/>
            <a:tailEnd/>
          </a:ln>
          <a:effectLst/>
        </p:spPr>
        <p:txBody>
          <a:bodyPr lIns="0" tIns="0" rIns="0" bIns="0" anchor="ctr"/>
          <a:lstStyle/>
          <a:p>
            <a:endParaRPr lang="ru-RU"/>
          </a:p>
        </p:txBody>
      </p:sp>
      <p:sp>
        <p:nvSpPr>
          <p:cNvPr id="34" name="Номер слайда 3"/>
          <p:cNvSpPr>
            <a:spLocks noGrp="1"/>
          </p:cNvSpPr>
          <p:nvPr>
            <p:ph type="sldNum" sz="quarter" idx="4"/>
          </p:nvPr>
        </p:nvSpPr>
        <p:spPr>
          <a:xfrm>
            <a:off x="204788" y="6477893"/>
            <a:ext cx="1208087" cy="307777"/>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lvl1pPr algn="l" rtl="0" fontAlgn="base">
              <a:spcBef>
                <a:spcPct val="0"/>
              </a:spcBef>
              <a:spcAft>
                <a:spcPct val="0"/>
              </a:spcAft>
              <a:defRPr lang="ru-RU" sz="2000" b="1" kern="1200" smtClean="0">
                <a:solidFill>
                  <a:schemeClr val="bg1"/>
                </a:solidFill>
                <a:latin typeface="Arial Narrow" pitchFamily="34" charset="0"/>
                <a:ea typeface="+mn-ea"/>
                <a:cs typeface="+mn-cs"/>
              </a:defRPr>
            </a:lvl1pPr>
          </a:lstStyle>
          <a:p>
            <a:fld id="{8E730068-F805-43B7-8A8E-3E2DB17E4B45}" type="slidenum">
              <a:rPr lang="ru-RU" smtClean="0"/>
              <a:pPr/>
              <a:t>‹#›</a:t>
            </a:fld>
            <a:endParaRPr lang="ru-RU" dirty="0"/>
          </a:p>
        </p:txBody>
      </p:sp>
      <p:sp>
        <p:nvSpPr>
          <p:cNvPr id="40" name="Line 6"/>
          <p:cNvSpPr>
            <a:spLocks noChangeShapeType="1"/>
          </p:cNvSpPr>
          <p:nvPr userDrawn="1"/>
        </p:nvSpPr>
        <p:spPr bwMode="auto">
          <a:xfrm>
            <a:off x="1644654" y="0"/>
            <a:ext cx="0" cy="6857999"/>
          </a:xfrm>
          <a:prstGeom prst="line">
            <a:avLst/>
          </a:prstGeom>
          <a:noFill/>
          <a:ln w="15875">
            <a:solidFill>
              <a:schemeClr val="bg1"/>
            </a:solidFill>
            <a:round/>
            <a:headEnd/>
            <a:tailEnd/>
          </a:ln>
          <a:effectLst/>
        </p:spPr>
        <p:txBody>
          <a:bodyPr lIns="0" tIns="0" rIns="0" bIns="0" anchor="ctr"/>
          <a:lstStyle/>
          <a:p>
            <a:endParaRPr lang="ru-RU"/>
          </a:p>
        </p:txBody>
      </p:sp>
      <p:sp>
        <p:nvSpPr>
          <p:cNvPr id="269324" name="Rectangle 12"/>
          <p:cNvSpPr>
            <a:spLocks noGrp="1" noChangeArrowheads="1"/>
          </p:cNvSpPr>
          <p:nvPr>
            <p:ph type="body" idx="1"/>
          </p:nvPr>
        </p:nvSpPr>
        <p:spPr bwMode="auto">
          <a:xfrm>
            <a:off x="223838" y="1216660"/>
            <a:ext cx="8697912" cy="1342390"/>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p>
            <a:pPr lvl="0"/>
            <a:r>
              <a:rPr lang="ru-RU" dirty="0"/>
              <a:t>Образец текста</a:t>
            </a:r>
          </a:p>
        </p:txBody>
      </p:sp>
      <p:pic>
        <p:nvPicPr>
          <p:cNvPr id="13" name="Рисунок 12"/>
          <p:cNvPicPr>
            <a:picLocks noChangeAspect="1"/>
          </p:cNvPicPr>
          <p:nvPr userDrawn="1"/>
        </p:nvPicPr>
        <p:blipFill>
          <a:blip r:embed="rId4"/>
          <a:srcRect/>
          <a:stretch>
            <a:fillRect/>
          </a:stretch>
        </p:blipFill>
        <p:spPr bwMode="auto">
          <a:xfrm>
            <a:off x="203679" y="136800"/>
            <a:ext cx="1224000" cy="83203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78" r:id="rId1"/>
    <p:sldLayoutId id="2147483768" r:id="rId2"/>
  </p:sldLayoutIdLst>
  <p:hf hdr="0" dt="0"/>
  <p:txStyles>
    <p:titleStyle>
      <a:lvl1pPr algn="l" rtl="0" fontAlgn="base">
        <a:spcBef>
          <a:spcPct val="0"/>
        </a:spcBef>
        <a:spcAft>
          <a:spcPct val="0"/>
        </a:spcAft>
        <a:defRPr sz="2600">
          <a:solidFill>
            <a:schemeClr val="bg1"/>
          </a:solidFill>
          <a:latin typeface="+mj-lt"/>
          <a:ea typeface="+mj-ea"/>
          <a:cs typeface="+mj-cs"/>
        </a:defRPr>
      </a:lvl1pPr>
      <a:lvl2pPr algn="l" rtl="0" fontAlgn="base">
        <a:spcBef>
          <a:spcPct val="0"/>
        </a:spcBef>
        <a:spcAft>
          <a:spcPct val="0"/>
        </a:spcAft>
        <a:defRPr sz="2600">
          <a:solidFill>
            <a:schemeClr val="bg1"/>
          </a:solidFill>
          <a:latin typeface="Arial Narrow" pitchFamily="34" charset="0"/>
        </a:defRPr>
      </a:lvl2pPr>
      <a:lvl3pPr algn="l" rtl="0" fontAlgn="base">
        <a:spcBef>
          <a:spcPct val="0"/>
        </a:spcBef>
        <a:spcAft>
          <a:spcPct val="0"/>
        </a:spcAft>
        <a:defRPr sz="2600">
          <a:solidFill>
            <a:schemeClr val="bg1"/>
          </a:solidFill>
          <a:latin typeface="Arial Narrow" pitchFamily="34" charset="0"/>
        </a:defRPr>
      </a:lvl3pPr>
      <a:lvl4pPr algn="l" rtl="0" fontAlgn="base">
        <a:spcBef>
          <a:spcPct val="0"/>
        </a:spcBef>
        <a:spcAft>
          <a:spcPct val="0"/>
        </a:spcAft>
        <a:defRPr sz="2600">
          <a:solidFill>
            <a:schemeClr val="bg1"/>
          </a:solidFill>
          <a:latin typeface="Arial Narrow" pitchFamily="34" charset="0"/>
        </a:defRPr>
      </a:lvl4pPr>
      <a:lvl5pPr algn="l" rtl="0" fontAlgn="base">
        <a:spcBef>
          <a:spcPct val="0"/>
        </a:spcBef>
        <a:spcAft>
          <a:spcPct val="0"/>
        </a:spcAft>
        <a:defRPr sz="2600">
          <a:solidFill>
            <a:schemeClr val="bg1"/>
          </a:solidFill>
          <a:latin typeface="Arial Narrow" pitchFamily="34" charset="0"/>
        </a:defRPr>
      </a:lvl5pPr>
      <a:lvl6pPr marL="457200" algn="l" rtl="0" fontAlgn="base">
        <a:spcBef>
          <a:spcPct val="0"/>
        </a:spcBef>
        <a:spcAft>
          <a:spcPct val="0"/>
        </a:spcAft>
        <a:defRPr sz="2600">
          <a:solidFill>
            <a:schemeClr val="bg1"/>
          </a:solidFill>
          <a:latin typeface="Arial Narrow" pitchFamily="34" charset="0"/>
        </a:defRPr>
      </a:lvl6pPr>
      <a:lvl7pPr marL="914400" algn="l" rtl="0" fontAlgn="base">
        <a:spcBef>
          <a:spcPct val="0"/>
        </a:spcBef>
        <a:spcAft>
          <a:spcPct val="0"/>
        </a:spcAft>
        <a:defRPr sz="2600">
          <a:solidFill>
            <a:schemeClr val="bg1"/>
          </a:solidFill>
          <a:latin typeface="Arial Narrow" pitchFamily="34" charset="0"/>
        </a:defRPr>
      </a:lvl7pPr>
      <a:lvl8pPr marL="1371600" algn="l" rtl="0" fontAlgn="base">
        <a:spcBef>
          <a:spcPct val="0"/>
        </a:spcBef>
        <a:spcAft>
          <a:spcPct val="0"/>
        </a:spcAft>
        <a:defRPr sz="2600">
          <a:solidFill>
            <a:schemeClr val="bg1"/>
          </a:solidFill>
          <a:latin typeface="Arial Narrow" pitchFamily="34" charset="0"/>
        </a:defRPr>
      </a:lvl8pPr>
      <a:lvl9pPr marL="1828800" algn="l" rtl="0" fontAlgn="base">
        <a:spcBef>
          <a:spcPct val="0"/>
        </a:spcBef>
        <a:spcAft>
          <a:spcPct val="0"/>
        </a:spcAft>
        <a:defRPr sz="2600">
          <a:solidFill>
            <a:schemeClr val="bg1"/>
          </a:solidFill>
          <a:latin typeface="Arial Narrow" pitchFamily="34" charset="0"/>
        </a:defRPr>
      </a:lvl9pPr>
    </p:titleStyle>
    <p:bodyStyle>
      <a:lvl1pPr algn="l" rtl="0" fontAlgn="base">
        <a:spcBef>
          <a:spcPct val="0"/>
        </a:spcBef>
        <a:spcAft>
          <a:spcPct val="0"/>
        </a:spcAft>
        <a:defRPr sz="2600" b="0">
          <a:solidFill>
            <a:srgbClr val="003366"/>
          </a:solidFill>
          <a:latin typeface="+mn-lt"/>
          <a:ea typeface="+mn-ea"/>
          <a:cs typeface="+mn-cs"/>
        </a:defRPr>
      </a:lvl1pPr>
      <a:lvl2pPr marL="827088" indent="-285750" algn="l" rtl="0" fontAlgn="base">
        <a:spcBef>
          <a:spcPct val="20000"/>
        </a:spcBef>
        <a:spcAft>
          <a:spcPct val="0"/>
        </a:spcAft>
        <a:buChar char="–"/>
        <a:defRPr sz="2800">
          <a:solidFill>
            <a:schemeClr val="tx1"/>
          </a:solidFill>
          <a:latin typeface="Arial" charset="0"/>
        </a:defRPr>
      </a:lvl2pPr>
      <a:lvl3pPr marL="1235075" indent="-228600" algn="l" rtl="0" fontAlgn="base">
        <a:spcBef>
          <a:spcPct val="20000"/>
        </a:spcBef>
        <a:spcAft>
          <a:spcPct val="0"/>
        </a:spcAft>
        <a:buChar char="•"/>
        <a:defRPr sz="2400">
          <a:solidFill>
            <a:schemeClr val="tx1"/>
          </a:solidFill>
          <a:latin typeface="Arial" charset="0"/>
        </a:defRPr>
      </a:lvl3pPr>
      <a:lvl4pPr marL="1643063" indent="-228600" algn="l" rtl="0" fontAlgn="base">
        <a:spcBef>
          <a:spcPct val="20000"/>
        </a:spcBef>
        <a:spcAft>
          <a:spcPct val="0"/>
        </a:spcAft>
        <a:buChar char="–"/>
        <a:defRPr sz="2000">
          <a:solidFill>
            <a:schemeClr val="tx1"/>
          </a:solidFill>
          <a:latin typeface="Arial" charset="0"/>
        </a:defRPr>
      </a:lvl4pPr>
      <a:lvl5pPr marL="2057400" indent="-228600" algn="l" rtl="0" fontAlgn="base">
        <a:spcBef>
          <a:spcPct val="20000"/>
        </a:spcBef>
        <a:spcAft>
          <a:spcPct val="0"/>
        </a:spcAft>
        <a:buChar char="»"/>
        <a:defRPr sz="2000">
          <a:solidFill>
            <a:schemeClr val="tx1"/>
          </a:solidFill>
          <a:latin typeface="Arial" charset="0"/>
        </a:defRPr>
      </a:lvl5pPr>
      <a:lvl6pPr marL="2514600" indent="-228600" algn="l" rtl="0" fontAlgn="base">
        <a:spcBef>
          <a:spcPct val="20000"/>
        </a:spcBef>
        <a:spcAft>
          <a:spcPct val="0"/>
        </a:spcAft>
        <a:buChar char="»"/>
        <a:defRPr sz="2000">
          <a:solidFill>
            <a:schemeClr val="tx1"/>
          </a:solidFill>
          <a:latin typeface="Arial" charset="0"/>
        </a:defRPr>
      </a:lvl6pPr>
      <a:lvl7pPr marL="2971800" indent="-228600" algn="l" rtl="0" fontAlgn="base">
        <a:spcBef>
          <a:spcPct val="20000"/>
        </a:spcBef>
        <a:spcAft>
          <a:spcPct val="0"/>
        </a:spcAft>
        <a:buChar char="»"/>
        <a:defRPr sz="2000">
          <a:solidFill>
            <a:schemeClr val="tx1"/>
          </a:solidFill>
          <a:latin typeface="Arial" charset="0"/>
        </a:defRPr>
      </a:lvl7pPr>
      <a:lvl8pPr marL="3429000" indent="-228600" algn="l" rtl="0" fontAlgn="base">
        <a:spcBef>
          <a:spcPct val="20000"/>
        </a:spcBef>
        <a:spcAft>
          <a:spcPct val="0"/>
        </a:spcAft>
        <a:buChar char="»"/>
        <a:defRPr sz="2000">
          <a:solidFill>
            <a:schemeClr val="tx1"/>
          </a:solidFill>
          <a:latin typeface="Arial" charset="0"/>
        </a:defRPr>
      </a:lvl8pPr>
      <a:lvl9pPr marL="3886200" indent="-228600" algn="l" rtl="0" fontAlgn="base">
        <a:spcBef>
          <a:spcPct val="20000"/>
        </a:spcBef>
        <a:spcAft>
          <a:spcPct val="0"/>
        </a:spcAft>
        <a:buChar char="»"/>
        <a:defRPr sz="2000">
          <a:solidFill>
            <a:schemeClr val="tx1"/>
          </a:solidFill>
          <a:latin typeface="Arial" charset="0"/>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69332" name="Rectangle 20"/>
          <p:cNvSpPr>
            <a:spLocks noChangeArrowheads="1"/>
          </p:cNvSpPr>
          <p:nvPr userDrawn="1"/>
        </p:nvSpPr>
        <p:spPr bwMode="auto">
          <a:xfrm>
            <a:off x="1" y="2781300"/>
            <a:ext cx="9144000" cy="4076700"/>
          </a:xfrm>
          <a:prstGeom prst="rect">
            <a:avLst/>
          </a:prstGeom>
          <a:solidFill>
            <a:srgbClr val="0079C2"/>
          </a:solidFill>
          <a:ln w="9525" algn="ctr">
            <a:noFill/>
            <a:miter lim="800000"/>
            <a:headEnd/>
            <a:tailEnd/>
          </a:ln>
          <a:effectLst/>
        </p:spPr>
        <p:txBody>
          <a:bodyPr wrap="none" lIns="0" tIns="0" rIns="0" bIns="0" anchor="ctr"/>
          <a:lstStyle/>
          <a:p>
            <a:pPr algn="l" rtl="0" fontAlgn="base">
              <a:spcBef>
                <a:spcPct val="0"/>
              </a:spcBef>
              <a:spcAft>
                <a:spcPct val="0"/>
              </a:spcAft>
            </a:pPr>
            <a:endParaRPr lang="ru-RU" sz="1700" kern="1200">
              <a:solidFill>
                <a:schemeClr val="bg1"/>
              </a:solidFill>
              <a:latin typeface="Arial Narrow" pitchFamily="34" charset="0"/>
              <a:ea typeface="+mn-ea"/>
              <a:cs typeface="+mn-cs"/>
            </a:endParaRPr>
          </a:p>
        </p:txBody>
      </p:sp>
      <p:sp>
        <p:nvSpPr>
          <p:cNvPr id="269324" name="Rectangle 12"/>
          <p:cNvSpPr>
            <a:spLocks noGrp="1" noChangeArrowheads="1"/>
          </p:cNvSpPr>
          <p:nvPr>
            <p:ph type="body" idx="1"/>
          </p:nvPr>
        </p:nvSpPr>
        <p:spPr bwMode="auto">
          <a:xfrm>
            <a:off x="223838" y="1216660"/>
            <a:ext cx="8697912" cy="1342390"/>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p>
            <a:pPr lvl="0"/>
            <a:r>
              <a:rPr lang="ru-RU" dirty="0"/>
              <a:t>Образец текста</a:t>
            </a:r>
          </a:p>
        </p:txBody>
      </p:sp>
      <p:sp>
        <p:nvSpPr>
          <p:cNvPr id="19" name="Rectangle 8"/>
          <p:cNvSpPr>
            <a:spLocks noChangeArrowheads="1"/>
          </p:cNvSpPr>
          <p:nvPr userDrawn="1"/>
        </p:nvSpPr>
        <p:spPr bwMode="auto">
          <a:xfrm>
            <a:off x="1" y="0"/>
            <a:ext cx="9144000" cy="1079500"/>
          </a:xfrm>
          <a:prstGeom prst="rect">
            <a:avLst/>
          </a:prstGeom>
          <a:solidFill>
            <a:srgbClr val="003366"/>
          </a:solidFill>
          <a:ln w="9525" algn="ctr">
            <a:noFill/>
            <a:miter lim="800000"/>
            <a:headEnd/>
            <a:tailEnd/>
          </a:ln>
          <a:effectLst/>
        </p:spPr>
        <p:txBody>
          <a:bodyPr wrap="none" lIns="0" tIns="0" rIns="0" bIns="0" anchor="ctr"/>
          <a:lstStyle/>
          <a:p>
            <a:endParaRPr lang="ru-RU"/>
          </a:p>
        </p:txBody>
      </p:sp>
      <p:sp>
        <p:nvSpPr>
          <p:cNvPr id="24" name="Rectangle 5"/>
          <p:cNvSpPr>
            <a:spLocks noChangeArrowheads="1"/>
          </p:cNvSpPr>
          <p:nvPr userDrawn="1"/>
        </p:nvSpPr>
        <p:spPr bwMode="auto">
          <a:xfrm>
            <a:off x="1" y="6404400"/>
            <a:ext cx="9144000" cy="453600"/>
          </a:xfrm>
          <a:prstGeom prst="rect">
            <a:avLst/>
          </a:prstGeom>
          <a:solidFill>
            <a:srgbClr val="0079C2"/>
          </a:solidFill>
          <a:ln w="9525" algn="ctr">
            <a:noFill/>
            <a:miter lim="800000"/>
            <a:headEnd/>
            <a:tailEnd/>
          </a:ln>
          <a:effectLst/>
        </p:spPr>
        <p:txBody>
          <a:bodyPr wrap="none" lIns="0" tIns="0" rIns="0" bIns="0" anchor="ctr"/>
          <a:lstStyle/>
          <a:p>
            <a:pPr algn="l" rtl="0" fontAlgn="base">
              <a:spcBef>
                <a:spcPct val="0"/>
              </a:spcBef>
              <a:spcAft>
                <a:spcPct val="0"/>
              </a:spcAft>
            </a:pPr>
            <a:endParaRPr lang="ru-RU" sz="1700" kern="1200" dirty="0">
              <a:solidFill>
                <a:schemeClr val="bg1"/>
              </a:solidFill>
              <a:latin typeface="Arial Narrow" pitchFamily="34" charset="0"/>
              <a:ea typeface="+mn-ea"/>
              <a:cs typeface="+mn-cs"/>
            </a:endParaRPr>
          </a:p>
        </p:txBody>
      </p:sp>
      <p:sp>
        <p:nvSpPr>
          <p:cNvPr id="25" name="Rectangle 4"/>
          <p:cNvSpPr>
            <a:spLocks noChangeArrowheads="1"/>
          </p:cNvSpPr>
          <p:nvPr userDrawn="1"/>
        </p:nvSpPr>
        <p:spPr bwMode="auto">
          <a:xfrm>
            <a:off x="-1" y="6405563"/>
            <a:ext cx="1648800" cy="452437"/>
          </a:xfrm>
          <a:prstGeom prst="rect">
            <a:avLst/>
          </a:prstGeom>
          <a:solidFill>
            <a:srgbClr val="003366"/>
          </a:solidFill>
          <a:ln w="9525" algn="ctr">
            <a:noFill/>
            <a:miter lim="800000"/>
            <a:headEnd/>
            <a:tailEnd/>
          </a:ln>
          <a:effectLst/>
        </p:spPr>
        <p:txBody>
          <a:bodyPr wrap="none" lIns="0" tIns="0" rIns="0" bIns="0" anchor="ctr"/>
          <a:lstStyle/>
          <a:p>
            <a:pPr algn="l" rtl="0" fontAlgn="base">
              <a:spcBef>
                <a:spcPct val="0"/>
              </a:spcBef>
              <a:spcAft>
                <a:spcPct val="0"/>
              </a:spcAft>
            </a:pPr>
            <a:endParaRPr lang="ru-RU" sz="1700" kern="1200">
              <a:solidFill>
                <a:schemeClr val="bg1"/>
              </a:solidFill>
              <a:latin typeface="Arial Narrow" pitchFamily="34" charset="0"/>
              <a:ea typeface="+mn-ea"/>
              <a:cs typeface="+mn-cs"/>
            </a:endParaRPr>
          </a:p>
        </p:txBody>
      </p:sp>
      <p:sp>
        <p:nvSpPr>
          <p:cNvPr id="27" name="Rectangle 7"/>
          <p:cNvSpPr>
            <a:spLocks noChangeArrowheads="1"/>
          </p:cNvSpPr>
          <p:nvPr userDrawn="1"/>
        </p:nvSpPr>
        <p:spPr bwMode="auto">
          <a:xfrm>
            <a:off x="-2" y="0"/>
            <a:ext cx="1650207" cy="1079500"/>
          </a:xfrm>
          <a:prstGeom prst="rect">
            <a:avLst/>
          </a:prstGeom>
          <a:solidFill>
            <a:srgbClr val="0079C2"/>
          </a:solidFill>
          <a:ln w="9525" algn="ctr">
            <a:noFill/>
            <a:miter lim="800000"/>
            <a:headEnd/>
            <a:tailEnd/>
          </a:ln>
          <a:effectLst/>
        </p:spPr>
        <p:txBody>
          <a:bodyPr wrap="none" lIns="0" tIns="0" rIns="0" bIns="0" anchor="ctr"/>
          <a:lstStyle/>
          <a:p>
            <a:endParaRPr lang="ru-RU"/>
          </a:p>
        </p:txBody>
      </p:sp>
      <p:sp>
        <p:nvSpPr>
          <p:cNvPr id="30" name="Rectangle 10"/>
          <p:cNvSpPr>
            <a:spLocks noGrp="1" noChangeArrowheads="1"/>
          </p:cNvSpPr>
          <p:nvPr>
            <p:ph type="title"/>
          </p:nvPr>
        </p:nvSpPr>
        <p:spPr bwMode="auto">
          <a:xfrm>
            <a:off x="1873250" y="0"/>
            <a:ext cx="7048500" cy="1009650"/>
          </a:xfrm>
          <a:prstGeom prst="rect">
            <a:avLst/>
          </a:prstGeom>
          <a:noFill/>
          <a:ln w="9525">
            <a:noFill/>
            <a:miter lim="800000"/>
            <a:headEnd/>
            <a:tailEnd/>
          </a:ln>
          <a:effectLst/>
        </p:spPr>
        <p:txBody>
          <a:bodyPr vert="horz" wrap="square" lIns="0" tIns="0" rIns="0" bIns="0" numCol="1" anchor="b" anchorCtr="0" compatLnSpc="1">
            <a:prstTxWarp prst="textNoShape">
              <a:avLst/>
            </a:prstTxWarp>
          </a:bodyPr>
          <a:lstStyle/>
          <a:p>
            <a:pPr lvl="0"/>
            <a:r>
              <a:rPr lang="ru-RU" dirty="0"/>
              <a:t>Образец заголовка</a:t>
            </a:r>
          </a:p>
        </p:txBody>
      </p:sp>
      <p:sp>
        <p:nvSpPr>
          <p:cNvPr id="31" name="Line 15"/>
          <p:cNvSpPr>
            <a:spLocks noChangeShapeType="1"/>
          </p:cNvSpPr>
          <p:nvPr userDrawn="1"/>
        </p:nvSpPr>
        <p:spPr bwMode="auto">
          <a:xfrm>
            <a:off x="0" y="1069975"/>
            <a:ext cx="9144000" cy="0"/>
          </a:xfrm>
          <a:prstGeom prst="line">
            <a:avLst/>
          </a:prstGeom>
          <a:noFill/>
          <a:ln w="15875">
            <a:solidFill>
              <a:schemeClr val="bg1"/>
            </a:solidFill>
            <a:round/>
            <a:headEnd/>
            <a:tailEnd/>
          </a:ln>
          <a:effectLst/>
        </p:spPr>
        <p:txBody>
          <a:bodyPr lIns="0" tIns="0" rIns="0" bIns="0" anchor="ctr"/>
          <a:lstStyle/>
          <a:p>
            <a:endParaRPr lang="ru-RU"/>
          </a:p>
        </p:txBody>
      </p:sp>
      <p:sp>
        <p:nvSpPr>
          <p:cNvPr id="32" name="Line 6"/>
          <p:cNvSpPr>
            <a:spLocks noChangeShapeType="1"/>
          </p:cNvSpPr>
          <p:nvPr userDrawn="1"/>
        </p:nvSpPr>
        <p:spPr bwMode="auto">
          <a:xfrm>
            <a:off x="1644654" y="6398418"/>
            <a:ext cx="0" cy="459581"/>
          </a:xfrm>
          <a:prstGeom prst="line">
            <a:avLst/>
          </a:prstGeom>
          <a:noFill/>
          <a:ln w="15875">
            <a:solidFill>
              <a:schemeClr val="bg1"/>
            </a:solidFill>
            <a:round/>
            <a:headEnd/>
            <a:tailEnd/>
          </a:ln>
          <a:effectLst/>
        </p:spPr>
        <p:txBody>
          <a:bodyPr lIns="0" tIns="0" rIns="0" bIns="0" anchor="ctr"/>
          <a:lstStyle/>
          <a:p>
            <a:endParaRPr lang="ru-RU"/>
          </a:p>
        </p:txBody>
      </p:sp>
      <p:sp>
        <p:nvSpPr>
          <p:cNvPr id="33" name="Line 14"/>
          <p:cNvSpPr>
            <a:spLocks noChangeShapeType="1"/>
          </p:cNvSpPr>
          <p:nvPr userDrawn="1"/>
        </p:nvSpPr>
        <p:spPr bwMode="auto">
          <a:xfrm>
            <a:off x="0" y="6405571"/>
            <a:ext cx="9144000" cy="0"/>
          </a:xfrm>
          <a:prstGeom prst="line">
            <a:avLst/>
          </a:prstGeom>
          <a:noFill/>
          <a:ln w="15875">
            <a:solidFill>
              <a:schemeClr val="bg1"/>
            </a:solidFill>
            <a:round/>
            <a:headEnd/>
            <a:tailEnd/>
          </a:ln>
          <a:effectLst/>
        </p:spPr>
        <p:txBody>
          <a:bodyPr lIns="0" tIns="0" rIns="0" bIns="0" anchor="ctr"/>
          <a:lstStyle/>
          <a:p>
            <a:endParaRPr lang="ru-RU"/>
          </a:p>
        </p:txBody>
      </p:sp>
      <p:sp>
        <p:nvSpPr>
          <p:cNvPr id="34" name="Номер слайда 3"/>
          <p:cNvSpPr>
            <a:spLocks noGrp="1"/>
          </p:cNvSpPr>
          <p:nvPr>
            <p:ph type="sldNum" sz="quarter" idx="4"/>
          </p:nvPr>
        </p:nvSpPr>
        <p:spPr>
          <a:xfrm>
            <a:off x="204788" y="6477893"/>
            <a:ext cx="1208087" cy="307777"/>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lvl1pPr algn="l" rtl="0" fontAlgn="base">
              <a:spcBef>
                <a:spcPct val="0"/>
              </a:spcBef>
              <a:spcAft>
                <a:spcPct val="0"/>
              </a:spcAft>
              <a:defRPr lang="ru-RU" sz="2000" b="1" kern="1200" smtClean="0">
                <a:solidFill>
                  <a:schemeClr val="bg1"/>
                </a:solidFill>
                <a:latin typeface="Arial Narrow" pitchFamily="34" charset="0"/>
                <a:ea typeface="+mn-ea"/>
                <a:cs typeface="+mn-cs"/>
              </a:defRPr>
            </a:lvl1pPr>
          </a:lstStyle>
          <a:p>
            <a:fld id="{8E730068-F805-43B7-8A8E-3E2DB17E4B45}" type="slidenum">
              <a:rPr lang="ru-RU" smtClean="0"/>
              <a:pPr/>
              <a:t>‹#›</a:t>
            </a:fld>
            <a:endParaRPr lang="ru-RU" dirty="0"/>
          </a:p>
        </p:txBody>
      </p:sp>
      <p:sp>
        <p:nvSpPr>
          <p:cNvPr id="35" name="Line 9"/>
          <p:cNvSpPr>
            <a:spLocks noChangeShapeType="1"/>
          </p:cNvSpPr>
          <p:nvPr userDrawn="1"/>
        </p:nvSpPr>
        <p:spPr bwMode="auto">
          <a:xfrm>
            <a:off x="1644654" y="0"/>
            <a:ext cx="0" cy="1069181"/>
          </a:xfrm>
          <a:prstGeom prst="line">
            <a:avLst/>
          </a:prstGeom>
          <a:noFill/>
          <a:ln w="15875">
            <a:solidFill>
              <a:schemeClr val="bg1"/>
            </a:solidFill>
            <a:round/>
            <a:headEnd/>
            <a:tailEnd/>
          </a:ln>
          <a:effectLst/>
        </p:spPr>
        <p:txBody>
          <a:bodyPr lIns="0" tIns="0" rIns="0" bIns="0" anchor="ctr"/>
          <a:lstStyle/>
          <a:p>
            <a:endParaRPr lang="ru-RU"/>
          </a:p>
        </p:txBody>
      </p:sp>
      <p:pic>
        <p:nvPicPr>
          <p:cNvPr id="16" name="Рисунок 15"/>
          <p:cNvPicPr>
            <a:picLocks noChangeAspect="1"/>
          </p:cNvPicPr>
          <p:nvPr userDrawn="1"/>
        </p:nvPicPr>
        <p:blipFill>
          <a:blip r:embed="rId4"/>
          <a:srcRect/>
          <a:stretch>
            <a:fillRect/>
          </a:stretch>
        </p:blipFill>
        <p:spPr bwMode="auto">
          <a:xfrm>
            <a:off x="203679" y="136800"/>
            <a:ext cx="1224000" cy="83203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61" r:id="rId1"/>
    <p:sldLayoutId id="2147483767" r:id="rId2"/>
  </p:sldLayoutIdLst>
  <p:hf hdr="0" dt="0"/>
  <p:txStyles>
    <p:titleStyle>
      <a:lvl1pPr algn="l" rtl="0" fontAlgn="base">
        <a:spcBef>
          <a:spcPct val="0"/>
        </a:spcBef>
        <a:spcAft>
          <a:spcPct val="0"/>
        </a:spcAft>
        <a:defRPr sz="2600">
          <a:solidFill>
            <a:schemeClr val="bg1"/>
          </a:solidFill>
          <a:latin typeface="+mj-lt"/>
          <a:ea typeface="+mj-ea"/>
          <a:cs typeface="+mj-cs"/>
        </a:defRPr>
      </a:lvl1pPr>
      <a:lvl2pPr algn="l" rtl="0" fontAlgn="base">
        <a:spcBef>
          <a:spcPct val="0"/>
        </a:spcBef>
        <a:spcAft>
          <a:spcPct val="0"/>
        </a:spcAft>
        <a:defRPr sz="2600">
          <a:solidFill>
            <a:schemeClr val="bg1"/>
          </a:solidFill>
          <a:latin typeface="Arial Narrow" pitchFamily="34" charset="0"/>
        </a:defRPr>
      </a:lvl2pPr>
      <a:lvl3pPr algn="l" rtl="0" fontAlgn="base">
        <a:spcBef>
          <a:spcPct val="0"/>
        </a:spcBef>
        <a:spcAft>
          <a:spcPct val="0"/>
        </a:spcAft>
        <a:defRPr sz="2600">
          <a:solidFill>
            <a:schemeClr val="bg1"/>
          </a:solidFill>
          <a:latin typeface="Arial Narrow" pitchFamily="34" charset="0"/>
        </a:defRPr>
      </a:lvl3pPr>
      <a:lvl4pPr algn="l" rtl="0" fontAlgn="base">
        <a:spcBef>
          <a:spcPct val="0"/>
        </a:spcBef>
        <a:spcAft>
          <a:spcPct val="0"/>
        </a:spcAft>
        <a:defRPr sz="2600">
          <a:solidFill>
            <a:schemeClr val="bg1"/>
          </a:solidFill>
          <a:latin typeface="Arial Narrow" pitchFamily="34" charset="0"/>
        </a:defRPr>
      </a:lvl4pPr>
      <a:lvl5pPr algn="l" rtl="0" fontAlgn="base">
        <a:spcBef>
          <a:spcPct val="0"/>
        </a:spcBef>
        <a:spcAft>
          <a:spcPct val="0"/>
        </a:spcAft>
        <a:defRPr sz="2600">
          <a:solidFill>
            <a:schemeClr val="bg1"/>
          </a:solidFill>
          <a:latin typeface="Arial Narrow" pitchFamily="34" charset="0"/>
        </a:defRPr>
      </a:lvl5pPr>
      <a:lvl6pPr marL="457200" algn="l" rtl="0" fontAlgn="base">
        <a:spcBef>
          <a:spcPct val="0"/>
        </a:spcBef>
        <a:spcAft>
          <a:spcPct val="0"/>
        </a:spcAft>
        <a:defRPr sz="2600">
          <a:solidFill>
            <a:schemeClr val="bg1"/>
          </a:solidFill>
          <a:latin typeface="Arial Narrow" pitchFamily="34" charset="0"/>
        </a:defRPr>
      </a:lvl6pPr>
      <a:lvl7pPr marL="914400" algn="l" rtl="0" fontAlgn="base">
        <a:spcBef>
          <a:spcPct val="0"/>
        </a:spcBef>
        <a:spcAft>
          <a:spcPct val="0"/>
        </a:spcAft>
        <a:defRPr sz="2600">
          <a:solidFill>
            <a:schemeClr val="bg1"/>
          </a:solidFill>
          <a:latin typeface="Arial Narrow" pitchFamily="34" charset="0"/>
        </a:defRPr>
      </a:lvl7pPr>
      <a:lvl8pPr marL="1371600" algn="l" rtl="0" fontAlgn="base">
        <a:spcBef>
          <a:spcPct val="0"/>
        </a:spcBef>
        <a:spcAft>
          <a:spcPct val="0"/>
        </a:spcAft>
        <a:defRPr sz="2600">
          <a:solidFill>
            <a:schemeClr val="bg1"/>
          </a:solidFill>
          <a:latin typeface="Arial Narrow" pitchFamily="34" charset="0"/>
        </a:defRPr>
      </a:lvl8pPr>
      <a:lvl9pPr marL="1828800" algn="l" rtl="0" fontAlgn="base">
        <a:spcBef>
          <a:spcPct val="0"/>
        </a:spcBef>
        <a:spcAft>
          <a:spcPct val="0"/>
        </a:spcAft>
        <a:defRPr sz="2600">
          <a:solidFill>
            <a:schemeClr val="bg1"/>
          </a:solidFill>
          <a:latin typeface="Arial Narrow" pitchFamily="34" charset="0"/>
        </a:defRPr>
      </a:lvl9pPr>
    </p:titleStyle>
    <p:bodyStyle>
      <a:lvl1pPr algn="l" rtl="0" fontAlgn="base">
        <a:spcBef>
          <a:spcPct val="0"/>
        </a:spcBef>
        <a:spcAft>
          <a:spcPct val="0"/>
        </a:spcAft>
        <a:defRPr sz="2600" b="0">
          <a:solidFill>
            <a:srgbClr val="003366"/>
          </a:solidFill>
          <a:latin typeface="+mn-lt"/>
          <a:ea typeface="+mn-ea"/>
          <a:cs typeface="+mn-cs"/>
        </a:defRPr>
      </a:lvl1pPr>
      <a:lvl2pPr marL="827088" indent="-285750" algn="l" rtl="0" fontAlgn="base">
        <a:spcBef>
          <a:spcPct val="20000"/>
        </a:spcBef>
        <a:spcAft>
          <a:spcPct val="0"/>
        </a:spcAft>
        <a:buChar char="–"/>
        <a:defRPr sz="2800">
          <a:solidFill>
            <a:schemeClr val="tx1"/>
          </a:solidFill>
          <a:latin typeface="Arial" charset="0"/>
        </a:defRPr>
      </a:lvl2pPr>
      <a:lvl3pPr marL="1235075" indent="-228600" algn="l" rtl="0" fontAlgn="base">
        <a:spcBef>
          <a:spcPct val="20000"/>
        </a:spcBef>
        <a:spcAft>
          <a:spcPct val="0"/>
        </a:spcAft>
        <a:buChar char="•"/>
        <a:defRPr sz="2400">
          <a:solidFill>
            <a:schemeClr val="tx1"/>
          </a:solidFill>
          <a:latin typeface="Arial" charset="0"/>
        </a:defRPr>
      </a:lvl3pPr>
      <a:lvl4pPr marL="1643063" indent="-228600" algn="l" rtl="0" fontAlgn="base">
        <a:spcBef>
          <a:spcPct val="20000"/>
        </a:spcBef>
        <a:spcAft>
          <a:spcPct val="0"/>
        </a:spcAft>
        <a:buChar char="–"/>
        <a:defRPr sz="2000">
          <a:solidFill>
            <a:schemeClr val="tx1"/>
          </a:solidFill>
          <a:latin typeface="Arial" charset="0"/>
        </a:defRPr>
      </a:lvl4pPr>
      <a:lvl5pPr marL="2057400" indent="-228600" algn="l" rtl="0" fontAlgn="base">
        <a:spcBef>
          <a:spcPct val="20000"/>
        </a:spcBef>
        <a:spcAft>
          <a:spcPct val="0"/>
        </a:spcAft>
        <a:buChar char="»"/>
        <a:defRPr sz="2000">
          <a:solidFill>
            <a:schemeClr val="tx1"/>
          </a:solidFill>
          <a:latin typeface="Arial" charset="0"/>
        </a:defRPr>
      </a:lvl5pPr>
      <a:lvl6pPr marL="2514600" indent="-228600" algn="l" rtl="0" fontAlgn="base">
        <a:spcBef>
          <a:spcPct val="20000"/>
        </a:spcBef>
        <a:spcAft>
          <a:spcPct val="0"/>
        </a:spcAft>
        <a:buChar char="»"/>
        <a:defRPr sz="2000">
          <a:solidFill>
            <a:schemeClr val="tx1"/>
          </a:solidFill>
          <a:latin typeface="Arial" charset="0"/>
        </a:defRPr>
      </a:lvl6pPr>
      <a:lvl7pPr marL="2971800" indent="-228600" algn="l" rtl="0" fontAlgn="base">
        <a:spcBef>
          <a:spcPct val="20000"/>
        </a:spcBef>
        <a:spcAft>
          <a:spcPct val="0"/>
        </a:spcAft>
        <a:buChar char="»"/>
        <a:defRPr sz="2000">
          <a:solidFill>
            <a:schemeClr val="tx1"/>
          </a:solidFill>
          <a:latin typeface="Arial" charset="0"/>
        </a:defRPr>
      </a:lvl7pPr>
      <a:lvl8pPr marL="3429000" indent="-228600" algn="l" rtl="0" fontAlgn="base">
        <a:spcBef>
          <a:spcPct val="20000"/>
        </a:spcBef>
        <a:spcAft>
          <a:spcPct val="0"/>
        </a:spcAft>
        <a:buChar char="»"/>
        <a:defRPr sz="2000">
          <a:solidFill>
            <a:schemeClr val="tx1"/>
          </a:solidFill>
          <a:latin typeface="Arial" charset="0"/>
        </a:defRPr>
      </a:lvl8pPr>
      <a:lvl9pPr marL="3886200" indent="-228600" algn="l" rtl="0" fontAlgn="base">
        <a:spcBef>
          <a:spcPct val="20000"/>
        </a:spcBef>
        <a:spcAft>
          <a:spcPct val="0"/>
        </a:spcAft>
        <a:buChar char="»"/>
        <a:defRPr sz="2000">
          <a:solidFill>
            <a:schemeClr val="tx1"/>
          </a:solidFill>
          <a:latin typeface="Arial" charset="0"/>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69324" name="Rectangle 12"/>
          <p:cNvSpPr>
            <a:spLocks noGrp="1" noChangeArrowheads="1"/>
          </p:cNvSpPr>
          <p:nvPr>
            <p:ph type="body" idx="1"/>
          </p:nvPr>
        </p:nvSpPr>
        <p:spPr bwMode="auto">
          <a:xfrm>
            <a:off x="223838" y="1216660"/>
            <a:ext cx="8697912" cy="939800"/>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p>
            <a:pPr lvl="0"/>
            <a:r>
              <a:rPr lang="ru-RU" dirty="0"/>
              <a:t>Образец текста</a:t>
            </a:r>
          </a:p>
        </p:txBody>
      </p:sp>
      <p:sp>
        <p:nvSpPr>
          <p:cNvPr id="269332" name="Rectangle 20"/>
          <p:cNvSpPr>
            <a:spLocks noChangeArrowheads="1"/>
          </p:cNvSpPr>
          <p:nvPr userDrawn="1"/>
        </p:nvSpPr>
        <p:spPr bwMode="auto">
          <a:xfrm>
            <a:off x="1" y="2156460"/>
            <a:ext cx="9144000" cy="4701540"/>
          </a:xfrm>
          <a:prstGeom prst="rect">
            <a:avLst/>
          </a:prstGeom>
          <a:solidFill>
            <a:srgbClr val="0079C2"/>
          </a:solidFill>
          <a:ln w="9525" algn="ctr">
            <a:noFill/>
            <a:miter lim="800000"/>
            <a:headEnd/>
            <a:tailEnd/>
          </a:ln>
          <a:effectLst/>
        </p:spPr>
        <p:txBody>
          <a:bodyPr wrap="none" lIns="0" tIns="0" rIns="0" bIns="0" anchor="ctr"/>
          <a:lstStyle/>
          <a:p>
            <a:pPr algn="l" rtl="0" fontAlgn="base">
              <a:spcBef>
                <a:spcPct val="0"/>
              </a:spcBef>
              <a:spcAft>
                <a:spcPct val="0"/>
              </a:spcAft>
            </a:pPr>
            <a:endParaRPr lang="ru-RU" sz="1700" kern="1200">
              <a:solidFill>
                <a:schemeClr val="bg1"/>
              </a:solidFill>
              <a:latin typeface="Arial Narrow" pitchFamily="34" charset="0"/>
              <a:ea typeface="+mn-ea"/>
              <a:cs typeface="+mn-cs"/>
            </a:endParaRPr>
          </a:p>
        </p:txBody>
      </p:sp>
      <p:sp>
        <p:nvSpPr>
          <p:cNvPr id="24" name="Rectangle 8"/>
          <p:cNvSpPr>
            <a:spLocks noChangeArrowheads="1"/>
          </p:cNvSpPr>
          <p:nvPr userDrawn="1"/>
        </p:nvSpPr>
        <p:spPr bwMode="auto">
          <a:xfrm>
            <a:off x="1" y="0"/>
            <a:ext cx="9144000" cy="1079500"/>
          </a:xfrm>
          <a:prstGeom prst="rect">
            <a:avLst/>
          </a:prstGeom>
          <a:solidFill>
            <a:srgbClr val="003366"/>
          </a:solidFill>
          <a:ln w="9525" algn="ctr">
            <a:noFill/>
            <a:miter lim="800000"/>
            <a:headEnd/>
            <a:tailEnd/>
          </a:ln>
          <a:effectLst/>
        </p:spPr>
        <p:txBody>
          <a:bodyPr wrap="none" lIns="0" tIns="0" rIns="0" bIns="0" anchor="ctr"/>
          <a:lstStyle/>
          <a:p>
            <a:endParaRPr lang="ru-RU"/>
          </a:p>
        </p:txBody>
      </p:sp>
      <p:sp>
        <p:nvSpPr>
          <p:cNvPr id="25" name="Rectangle 5"/>
          <p:cNvSpPr>
            <a:spLocks noChangeArrowheads="1"/>
          </p:cNvSpPr>
          <p:nvPr userDrawn="1"/>
        </p:nvSpPr>
        <p:spPr bwMode="auto">
          <a:xfrm>
            <a:off x="1" y="6404400"/>
            <a:ext cx="9144000" cy="453600"/>
          </a:xfrm>
          <a:prstGeom prst="rect">
            <a:avLst/>
          </a:prstGeom>
          <a:solidFill>
            <a:srgbClr val="0079C2"/>
          </a:solidFill>
          <a:ln w="9525" algn="ctr">
            <a:noFill/>
            <a:miter lim="800000"/>
            <a:headEnd/>
            <a:tailEnd/>
          </a:ln>
          <a:effectLst/>
        </p:spPr>
        <p:txBody>
          <a:bodyPr wrap="none" lIns="0" tIns="0" rIns="0" bIns="0" anchor="ctr"/>
          <a:lstStyle/>
          <a:p>
            <a:pPr algn="l" rtl="0" fontAlgn="base">
              <a:spcBef>
                <a:spcPct val="0"/>
              </a:spcBef>
              <a:spcAft>
                <a:spcPct val="0"/>
              </a:spcAft>
            </a:pPr>
            <a:endParaRPr lang="ru-RU" sz="1700" kern="1200" dirty="0">
              <a:solidFill>
                <a:schemeClr val="bg1"/>
              </a:solidFill>
              <a:latin typeface="Arial Narrow" pitchFamily="34" charset="0"/>
              <a:ea typeface="+mn-ea"/>
              <a:cs typeface="+mn-cs"/>
            </a:endParaRPr>
          </a:p>
        </p:txBody>
      </p:sp>
      <p:sp>
        <p:nvSpPr>
          <p:cNvPr id="27" name="Rectangle 4"/>
          <p:cNvSpPr>
            <a:spLocks noChangeArrowheads="1"/>
          </p:cNvSpPr>
          <p:nvPr userDrawn="1"/>
        </p:nvSpPr>
        <p:spPr bwMode="auto">
          <a:xfrm>
            <a:off x="-1" y="6405563"/>
            <a:ext cx="1648800" cy="452437"/>
          </a:xfrm>
          <a:prstGeom prst="rect">
            <a:avLst/>
          </a:prstGeom>
          <a:solidFill>
            <a:srgbClr val="003366"/>
          </a:solidFill>
          <a:ln w="9525" algn="ctr">
            <a:noFill/>
            <a:miter lim="800000"/>
            <a:headEnd/>
            <a:tailEnd/>
          </a:ln>
          <a:effectLst/>
        </p:spPr>
        <p:txBody>
          <a:bodyPr wrap="none" lIns="0" tIns="0" rIns="0" bIns="0" anchor="ctr"/>
          <a:lstStyle/>
          <a:p>
            <a:pPr algn="l" rtl="0" fontAlgn="base">
              <a:spcBef>
                <a:spcPct val="0"/>
              </a:spcBef>
              <a:spcAft>
                <a:spcPct val="0"/>
              </a:spcAft>
            </a:pPr>
            <a:endParaRPr lang="ru-RU" sz="1700" kern="1200">
              <a:solidFill>
                <a:schemeClr val="bg1"/>
              </a:solidFill>
              <a:latin typeface="Arial Narrow" pitchFamily="34" charset="0"/>
              <a:ea typeface="+mn-ea"/>
              <a:cs typeface="+mn-cs"/>
            </a:endParaRPr>
          </a:p>
        </p:txBody>
      </p:sp>
      <p:sp>
        <p:nvSpPr>
          <p:cNvPr id="30" name="Rectangle 7"/>
          <p:cNvSpPr>
            <a:spLocks noChangeArrowheads="1"/>
          </p:cNvSpPr>
          <p:nvPr userDrawn="1"/>
        </p:nvSpPr>
        <p:spPr bwMode="auto">
          <a:xfrm>
            <a:off x="-2" y="0"/>
            <a:ext cx="1650207" cy="1079500"/>
          </a:xfrm>
          <a:prstGeom prst="rect">
            <a:avLst/>
          </a:prstGeom>
          <a:solidFill>
            <a:srgbClr val="0079C2"/>
          </a:solidFill>
          <a:ln w="9525" algn="ctr">
            <a:noFill/>
            <a:miter lim="800000"/>
            <a:headEnd/>
            <a:tailEnd/>
          </a:ln>
          <a:effectLst/>
        </p:spPr>
        <p:txBody>
          <a:bodyPr wrap="none" lIns="0" tIns="0" rIns="0" bIns="0" anchor="ctr"/>
          <a:lstStyle/>
          <a:p>
            <a:endParaRPr lang="ru-RU"/>
          </a:p>
        </p:txBody>
      </p:sp>
      <p:sp>
        <p:nvSpPr>
          <p:cNvPr id="31" name="Rectangle 10"/>
          <p:cNvSpPr>
            <a:spLocks noGrp="1" noChangeArrowheads="1"/>
          </p:cNvSpPr>
          <p:nvPr>
            <p:ph type="title"/>
          </p:nvPr>
        </p:nvSpPr>
        <p:spPr bwMode="auto">
          <a:xfrm>
            <a:off x="1873250" y="0"/>
            <a:ext cx="7048500" cy="1009650"/>
          </a:xfrm>
          <a:prstGeom prst="rect">
            <a:avLst/>
          </a:prstGeom>
          <a:noFill/>
          <a:ln w="9525">
            <a:noFill/>
            <a:miter lim="800000"/>
            <a:headEnd/>
            <a:tailEnd/>
          </a:ln>
          <a:effectLst/>
        </p:spPr>
        <p:txBody>
          <a:bodyPr vert="horz" wrap="square" lIns="0" tIns="0" rIns="0" bIns="0" numCol="1" anchor="b" anchorCtr="0" compatLnSpc="1">
            <a:prstTxWarp prst="textNoShape">
              <a:avLst/>
            </a:prstTxWarp>
          </a:bodyPr>
          <a:lstStyle/>
          <a:p>
            <a:pPr lvl="0"/>
            <a:r>
              <a:rPr lang="ru-RU" dirty="0"/>
              <a:t>Образец заголовка</a:t>
            </a:r>
          </a:p>
        </p:txBody>
      </p:sp>
      <p:sp>
        <p:nvSpPr>
          <p:cNvPr id="32" name="Line 15"/>
          <p:cNvSpPr>
            <a:spLocks noChangeShapeType="1"/>
          </p:cNvSpPr>
          <p:nvPr userDrawn="1"/>
        </p:nvSpPr>
        <p:spPr bwMode="auto">
          <a:xfrm>
            <a:off x="0" y="1069975"/>
            <a:ext cx="9144000" cy="0"/>
          </a:xfrm>
          <a:prstGeom prst="line">
            <a:avLst/>
          </a:prstGeom>
          <a:noFill/>
          <a:ln w="15875">
            <a:solidFill>
              <a:schemeClr val="bg1"/>
            </a:solidFill>
            <a:round/>
            <a:headEnd/>
            <a:tailEnd/>
          </a:ln>
          <a:effectLst/>
        </p:spPr>
        <p:txBody>
          <a:bodyPr lIns="0" tIns="0" rIns="0" bIns="0" anchor="ctr"/>
          <a:lstStyle/>
          <a:p>
            <a:endParaRPr lang="ru-RU"/>
          </a:p>
        </p:txBody>
      </p:sp>
      <p:sp>
        <p:nvSpPr>
          <p:cNvPr id="33" name="Line 6"/>
          <p:cNvSpPr>
            <a:spLocks noChangeShapeType="1"/>
          </p:cNvSpPr>
          <p:nvPr userDrawn="1"/>
        </p:nvSpPr>
        <p:spPr bwMode="auto">
          <a:xfrm>
            <a:off x="1644654" y="6398418"/>
            <a:ext cx="0" cy="459581"/>
          </a:xfrm>
          <a:prstGeom prst="line">
            <a:avLst/>
          </a:prstGeom>
          <a:noFill/>
          <a:ln w="15875">
            <a:solidFill>
              <a:schemeClr val="bg1"/>
            </a:solidFill>
            <a:round/>
            <a:headEnd/>
            <a:tailEnd/>
          </a:ln>
          <a:effectLst/>
        </p:spPr>
        <p:txBody>
          <a:bodyPr lIns="0" tIns="0" rIns="0" bIns="0" anchor="ctr"/>
          <a:lstStyle/>
          <a:p>
            <a:endParaRPr lang="ru-RU"/>
          </a:p>
        </p:txBody>
      </p:sp>
      <p:sp>
        <p:nvSpPr>
          <p:cNvPr id="34" name="Line 14"/>
          <p:cNvSpPr>
            <a:spLocks noChangeShapeType="1"/>
          </p:cNvSpPr>
          <p:nvPr userDrawn="1"/>
        </p:nvSpPr>
        <p:spPr bwMode="auto">
          <a:xfrm>
            <a:off x="0" y="6405571"/>
            <a:ext cx="9144000" cy="0"/>
          </a:xfrm>
          <a:prstGeom prst="line">
            <a:avLst/>
          </a:prstGeom>
          <a:noFill/>
          <a:ln w="15875">
            <a:solidFill>
              <a:schemeClr val="bg1"/>
            </a:solidFill>
            <a:round/>
            <a:headEnd/>
            <a:tailEnd/>
          </a:ln>
          <a:effectLst/>
        </p:spPr>
        <p:txBody>
          <a:bodyPr lIns="0" tIns="0" rIns="0" bIns="0" anchor="ctr"/>
          <a:lstStyle/>
          <a:p>
            <a:endParaRPr lang="ru-RU"/>
          </a:p>
        </p:txBody>
      </p:sp>
      <p:sp>
        <p:nvSpPr>
          <p:cNvPr id="36" name="Line 9"/>
          <p:cNvSpPr>
            <a:spLocks noChangeShapeType="1"/>
          </p:cNvSpPr>
          <p:nvPr userDrawn="1"/>
        </p:nvSpPr>
        <p:spPr bwMode="auto">
          <a:xfrm>
            <a:off x="1644654" y="0"/>
            <a:ext cx="0" cy="1069181"/>
          </a:xfrm>
          <a:prstGeom prst="line">
            <a:avLst/>
          </a:prstGeom>
          <a:noFill/>
          <a:ln w="15875">
            <a:solidFill>
              <a:schemeClr val="bg1"/>
            </a:solidFill>
            <a:round/>
            <a:headEnd/>
            <a:tailEnd/>
          </a:ln>
          <a:effectLst/>
        </p:spPr>
        <p:txBody>
          <a:bodyPr lIns="0" tIns="0" rIns="0" bIns="0" anchor="ctr"/>
          <a:lstStyle/>
          <a:p>
            <a:endParaRPr lang="ru-RU"/>
          </a:p>
        </p:txBody>
      </p:sp>
      <p:sp>
        <p:nvSpPr>
          <p:cNvPr id="38" name="Номер слайда 3"/>
          <p:cNvSpPr>
            <a:spLocks noGrp="1"/>
          </p:cNvSpPr>
          <p:nvPr>
            <p:ph type="sldNum" sz="quarter" idx="4"/>
          </p:nvPr>
        </p:nvSpPr>
        <p:spPr>
          <a:xfrm>
            <a:off x="204788" y="6477893"/>
            <a:ext cx="1208087" cy="307777"/>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lvl1pPr algn="l" rtl="0" fontAlgn="base">
              <a:spcBef>
                <a:spcPct val="0"/>
              </a:spcBef>
              <a:spcAft>
                <a:spcPct val="0"/>
              </a:spcAft>
              <a:defRPr lang="ru-RU" sz="2000" b="1" kern="1200" smtClean="0">
                <a:solidFill>
                  <a:schemeClr val="bg1"/>
                </a:solidFill>
                <a:latin typeface="Arial Narrow" pitchFamily="34" charset="0"/>
                <a:ea typeface="+mn-ea"/>
                <a:cs typeface="+mn-cs"/>
              </a:defRPr>
            </a:lvl1pPr>
          </a:lstStyle>
          <a:p>
            <a:fld id="{8E730068-F805-43B7-8A8E-3E2DB17E4B45}" type="slidenum">
              <a:rPr lang="ru-RU" smtClean="0"/>
              <a:pPr/>
              <a:t>‹#›</a:t>
            </a:fld>
            <a:endParaRPr lang="ru-RU" dirty="0"/>
          </a:p>
        </p:txBody>
      </p:sp>
      <p:pic>
        <p:nvPicPr>
          <p:cNvPr id="16" name="Рисунок 15"/>
          <p:cNvPicPr>
            <a:picLocks noChangeAspect="1"/>
          </p:cNvPicPr>
          <p:nvPr userDrawn="1"/>
        </p:nvPicPr>
        <p:blipFill>
          <a:blip r:embed="rId4"/>
          <a:srcRect/>
          <a:stretch>
            <a:fillRect/>
          </a:stretch>
        </p:blipFill>
        <p:spPr bwMode="auto">
          <a:xfrm>
            <a:off x="203679" y="136800"/>
            <a:ext cx="1224000" cy="83203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63" r:id="rId1"/>
    <p:sldLayoutId id="2147483764" r:id="rId2"/>
  </p:sldLayoutIdLst>
  <p:hf hdr="0" dt="0"/>
  <p:txStyles>
    <p:titleStyle>
      <a:lvl1pPr algn="l" rtl="0" fontAlgn="base">
        <a:spcBef>
          <a:spcPct val="0"/>
        </a:spcBef>
        <a:spcAft>
          <a:spcPct val="0"/>
        </a:spcAft>
        <a:defRPr sz="2600">
          <a:solidFill>
            <a:schemeClr val="bg1"/>
          </a:solidFill>
          <a:latin typeface="+mj-lt"/>
          <a:ea typeface="+mj-ea"/>
          <a:cs typeface="+mj-cs"/>
        </a:defRPr>
      </a:lvl1pPr>
      <a:lvl2pPr algn="l" rtl="0" fontAlgn="base">
        <a:spcBef>
          <a:spcPct val="0"/>
        </a:spcBef>
        <a:spcAft>
          <a:spcPct val="0"/>
        </a:spcAft>
        <a:defRPr sz="2600">
          <a:solidFill>
            <a:schemeClr val="bg1"/>
          </a:solidFill>
          <a:latin typeface="Arial Narrow" pitchFamily="34" charset="0"/>
        </a:defRPr>
      </a:lvl2pPr>
      <a:lvl3pPr algn="l" rtl="0" fontAlgn="base">
        <a:spcBef>
          <a:spcPct val="0"/>
        </a:spcBef>
        <a:spcAft>
          <a:spcPct val="0"/>
        </a:spcAft>
        <a:defRPr sz="2600">
          <a:solidFill>
            <a:schemeClr val="bg1"/>
          </a:solidFill>
          <a:latin typeface="Arial Narrow" pitchFamily="34" charset="0"/>
        </a:defRPr>
      </a:lvl3pPr>
      <a:lvl4pPr algn="l" rtl="0" fontAlgn="base">
        <a:spcBef>
          <a:spcPct val="0"/>
        </a:spcBef>
        <a:spcAft>
          <a:spcPct val="0"/>
        </a:spcAft>
        <a:defRPr sz="2600">
          <a:solidFill>
            <a:schemeClr val="bg1"/>
          </a:solidFill>
          <a:latin typeface="Arial Narrow" pitchFamily="34" charset="0"/>
        </a:defRPr>
      </a:lvl4pPr>
      <a:lvl5pPr algn="l" rtl="0" fontAlgn="base">
        <a:spcBef>
          <a:spcPct val="0"/>
        </a:spcBef>
        <a:spcAft>
          <a:spcPct val="0"/>
        </a:spcAft>
        <a:defRPr sz="2600">
          <a:solidFill>
            <a:schemeClr val="bg1"/>
          </a:solidFill>
          <a:latin typeface="Arial Narrow" pitchFamily="34" charset="0"/>
        </a:defRPr>
      </a:lvl5pPr>
      <a:lvl6pPr marL="457200" algn="l" rtl="0" fontAlgn="base">
        <a:spcBef>
          <a:spcPct val="0"/>
        </a:spcBef>
        <a:spcAft>
          <a:spcPct val="0"/>
        </a:spcAft>
        <a:defRPr sz="2600">
          <a:solidFill>
            <a:schemeClr val="bg1"/>
          </a:solidFill>
          <a:latin typeface="Arial Narrow" pitchFamily="34" charset="0"/>
        </a:defRPr>
      </a:lvl6pPr>
      <a:lvl7pPr marL="914400" algn="l" rtl="0" fontAlgn="base">
        <a:spcBef>
          <a:spcPct val="0"/>
        </a:spcBef>
        <a:spcAft>
          <a:spcPct val="0"/>
        </a:spcAft>
        <a:defRPr sz="2600">
          <a:solidFill>
            <a:schemeClr val="bg1"/>
          </a:solidFill>
          <a:latin typeface="Arial Narrow" pitchFamily="34" charset="0"/>
        </a:defRPr>
      </a:lvl7pPr>
      <a:lvl8pPr marL="1371600" algn="l" rtl="0" fontAlgn="base">
        <a:spcBef>
          <a:spcPct val="0"/>
        </a:spcBef>
        <a:spcAft>
          <a:spcPct val="0"/>
        </a:spcAft>
        <a:defRPr sz="2600">
          <a:solidFill>
            <a:schemeClr val="bg1"/>
          </a:solidFill>
          <a:latin typeface="Arial Narrow" pitchFamily="34" charset="0"/>
        </a:defRPr>
      </a:lvl8pPr>
      <a:lvl9pPr marL="1828800" algn="l" rtl="0" fontAlgn="base">
        <a:spcBef>
          <a:spcPct val="0"/>
        </a:spcBef>
        <a:spcAft>
          <a:spcPct val="0"/>
        </a:spcAft>
        <a:defRPr sz="2600">
          <a:solidFill>
            <a:schemeClr val="bg1"/>
          </a:solidFill>
          <a:latin typeface="Arial Narrow" pitchFamily="34" charset="0"/>
        </a:defRPr>
      </a:lvl9pPr>
    </p:titleStyle>
    <p:bodyStyle>
      <a:lvl1pPr algn="l" rtl="0" fontAlgn="base">
        <a:spcBef>
          <a:spcPct val="0"/>
        </a:spcBef>
        <a:spcAft>
          <a:spcPct val="0"/>
        </a:spcAft>
        <a:defRPr sz="2600" b="0">
          <a:solidFill>
            <a:srgbClr val="003366"/>
          </a:solidFill>
          <a:latin typeface="+mn-lt"/>
          <a:ea typeface="+mn-ea"/>
          <a:cs typeface="+mn-cs"/>
        </a:defRPr>
      </a:lvl1pPr>
      <a:lvl2pPr marL="827088" indent="-285750" algn="l" rtl="0" fontAlgn="base">
        <a:spcBef>
          <a:spcPct val="20000"/>
        </a:spcBef>
        <a:spcAft>
          <a:spcPct val="0"/>
        </a:spcAft>
        <a:buChar char="–"/>
        <a:defRPr sz="2800">
          <a:solidFill>
            <a:schemeClr val="tx1"/>
          </a:solidFill>
          <a:latin typeface="Arial" charset="0"/>
        </a:defRPr>
      </a:lvl2pPr>
      <a:lvl3pPr marL="1235075" indent="-228600" algn="l" rtl="0" fontAlgn="base">
        <a:spcBef>
          <a:spcPct val="20000"/>
        </a:spcBef>
        <a:spcAft>
          <a:spcPct val="0"/>
        </a:spcAft>
        <a:buChar char="•"/>
        <a:defRPr sz="2400">
          <a:solidFill>
            <a:schemeClr val="tx1"/>
          </a:solidFill>
          <a:latin typeface="Arial" charset="0"/>
        </a:defRPr>
      </a:lvl3pPr>
      <a:lvl4pPr marL="1643063" indent="-228600" algn="l" rtl="0" fontAlgn="base">
        <a:spcBef>
          <a:spcPct val="20000"/>
        </a:spcBef>
        <a:spcAft>
          <a:spcPct val="0"/>
        </a:spcAft>
        <a:buChar char="–"/>
        <a:defRPr sz="2000">
          <a:solidFill>
            <a:schemeClr val="tx1"/>
          </a:solidFill>
          <a:latin typeface="Arial" charset="0"/>
        </a:defRPr>
      </a:lvl4pPr>
      <a:lvl5pPr marL="2057400" indent="-228600" algn="l" rtl="0" fontAlgn="base">
        <a:spcBef>
          <a:spcPct val="20000"/>
        </a:spcBef>
        <a:spcAft>
          <a:spcPct val="0"/>
        </a:spcAft>
        <a:buChar char="»"/>
        <a:defRPr sz="2000">
          <a:solidFill>
            <a:schemeClr val="tx1"/>
          </a:solidFill>
          <a:latin typeface="Arial" charset="0"/>
        </a:defRPr>
      </a:lvl5pPr>
      <a:lvl6pPr marL="2514600" indent="-228600" algn="l" rtl="0" fontAlgn="base">
        <a:spcBef>
          <a:spcPct val="20000"/>
        </a:spcBef>
        <a:spcAft>
          <a:spcPct val="0"/>
        </a:spcAft>
        <a:buChar char="»"/>
        <a:defRPr sz="2000">
          <a:solidFill>
            <a:schemeClr val="tx1"/>
          </a:solidFill>
          <a:latin typeface="Arial" charset="0"/>
        </a:defRPr>
      </a:lvl6pPr>
      <a:lvl7pPr marL="2971800" indent="-228600" algn="l" rtl="0" fontAlgn="base">
        <a:spcBef>
          <a:spcPct val="20000"/>
        </a:spcBef>
        <a:spcAft>
          <a:spcPct val="0"/>
        </a:spcAft>
        <a:buChar char="»"/>
        <a:defRPr sz="2000">
          <a:solidFill>
            <a:schemeClr val="tx1"/>
          </a:solidFill>
          <a:latin typeface="Arial" charset="0"/>
        </a:defRPr>
      </a:lvl7pPr>
      <a:lvl8pPr marL="3429000" indent="-228600" algn="l" rtl="0" fontAlgn="base">
        <a:spcBef>
          <a:spcPct val="20000"/>
        </a:spcBef>
        <a:spcAft>
          <a:spcPct val="0"/>
        </a:spcAft>
        <a:buChar char="»"/>
        <a:defRPr sz="2000">
          <a:solidFill>
            <a:schemeClr val="tx1"/>
          </a:solidFill>
          <a:latin typeface="Arial" charset="0"/>
        </a:defRPr>
      </a:lvl8pPr>
      <a:lvl9pPr marL="3886200" indent="-228600" algn="l" rtl="0" fontAlgn="base">
        <a:spcBef>
          <a:spcPct val="20000"/>
        </a:spcBef>
        <a:spcAft>
          <a:spcPct val="0"/>
        </a:spcAft>
        <a:buChar char="»"/>
        <a:defRPr sz="2000">
          <a:solidFill>
            <a:schemeClr val="tx1"/>
          </a:solidFill>
          <a:latin typeface="Arial" charset="0"/>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1" name="Rectangle 4"/>
          <p:cNvSpPr>
            <a:spLocks noChangeArrowheads="1"/>
          </p:cNvSpPr>
          <p:nvPr userDrawn="1"/>
        </p:nvSpPr>
        <p:spPr bwMode="auto">
          <a:xfrm>
            <a:off x="-1" y="6405563"/>
            <a:ext cx="1648800" cy="452437"/>
          </a:xfrm>
          <a:prstGeom prst="rect">
            <a:avLst/>
          </a:prstGeom>
          <a:solidFill>
            <a:srgbClr val="003366"/>
          </a:solidFill>
          <a:ln w="9525" algn="ctr">
            <a:noFill/>
            <a:miter lim="800000"/>
            <a:headEnd/>
            <a:tailEnd/>
          </a:ln>
          <a:effectLst/>
        </p:spPr>
        <p:txBody>
          <a:bodyPr wrap="none" lIns="0" tIns="0" rIns="0" bIns="0" anchor="ctr"/>
          <a:lstStyle/>
          <a:p>
            <a:pPr algn="l" rtl="0" fontAlgn="base">
              <a:spcBef>
                <a:spcPct val="0"/>
              </a:spcBef>
              <a:spcAft>
                <a:spcPct val="0"/>
              </a:spcAft>
            </a:pPr>
            <a:endParaRPr lang="ru-RU" sz="1700" kern="1200">
              <a:solidFill>
                <a:schemeClr val="bg1"/>
              </a:solidFill>
              <a:latin typeface="Arial Narrow" pitchFamily="34" charset="0"/>
              <a:ea typeface="+mn-ea"/>
              <a:cs typeface="+mn-cs"/>
            </a:endParaRPr>
          </a:p>
        </p:txBody>
      </p:sp>
      <p:sp>
        <p:nvSpPr>
          <p:cNvPr id="35" name="Rectangle 20"/>
          <p:cNvSpPr>
            <a:spLocks noChangeArrowheads="1"/>
          </p:cNvSpPr>
          <p:nvPr userDrawn="1"/>
        </p:nvSpPr>
        <p:spPr bwMode="auto">
          <a:xfrm>
            <a:off x="1651000" y="0"/>
            <a:ext cx="7492999" cy="6858000"/>
          </a:xfrm>
          <a:prstGeom prst="rect">
            <a:avLst/>
          </a:prstGeom>
          <a:solidFill>
            <a:srgbClr val="0079C2"/>
          </a:solidFill>
          <a:ln w="9525" algn="ctr">
            <a:noFill/>
            <a:miter lim="800000"/>
            <a:headEnd/>
            <a:tailEnd/>
          </a:ln>
          <a:effectLst/>
        </p:spPr>
        <p:txBody>
          <a:bodyPr wrap="none" lIns="0" tIns="0" rIns="0" bIns="0" anchor="ctr"/>
          <a:lstStyle/>
          <a:p>
            <a:pPr algn="l" rtl="0" fontAlgn="base">
              <a:spcBef>
                <a:spcPct val="0"/>
              </a:spcBef>
              <a:spcAft>
                <a:spcPct val="0"/>
              </a:spcAft>
            </a:pPr>
            <a:endParaRPr lang="ru-RU" sz="1700" kern="1200">
              <a:solidFill>
                <a:schemeClr val="bg1"/>
              </a:solidFill>
              <a:latin typeface="Arial Narrow" pitchFamily="34" charset="0"/>
              <a:ea typeface="+mn-ea"/>
              <a:cs typeface="+mn-cs"/>
            </a:endParaRPr>
          </a:p>
        </p:txBody>
      </p:sp>
      <p:sp>
        <p:nvSpPr>
          <p:cNvPr id="272396" name="Rectangle 12"/>
          <p:cNvSpPr>
            <a:spLocks noGrp="1" noChangeArrowheads="1"/>
          </p:cNvSpPr>
          <p:nvPr>
            <p:ph type="body" idx="1"/>
          </p:nvPr>
        </p:nvSpPr>
        <p:spPr bwMode="auto">
          <a:xfrm>
            <a:off x="223838" y="1216660"/>
            <a:ext cx="1189037" cy="4999037"/>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p>
            <a:pPr lvl="0"/>
            <a:r>
              <a:rPr lang="ru-RU" dirty="0"/>
              <a:t>Образец</a:t>
            </a:r>
          </a:p>
          <a:p>
            <a:pPr lvl="0"/>
            <a:r>
              <a:rPr lang="ru-RU" dirty="0"/>
              <a:t>текста</a:t>
            </a:r>
          </a:p>
        </p:txBody>
      </p:sp>
      <p:sp>
        <p:nvSpPr>
          <p:cNvPr id="272399" name="Rectangle 15"/>
          <p:cNvSpPr>
            <a:spLocks noChangeArrowheads="1"/>
          </p:cNvSpPr>
          <p:nvPr userDrawn="1"/>
        </p:nvSpPr>
        <p:spPr bwMode="auto">
          <a:xfrm>
            <a:off x="755650" y="7605713"/>
            <a:ext cx="4103688" cy="431800"/>
          </a:xfrm>
          <a:prstGeom prst="rect">
            <a:avLst/>
          </a:prstGeom>
          <a:noFill/>
          <a:ln w="9525" algn="ctr">
            <a:noFill/>
            <a:miter lim="800000"/>
            <a:headEnd/>
            <a:tailEnd/>
          </a:ln>
          <a:effectLst/>
        </p:spPr>
        <p:txBody>
          <a:bodyPr wrap="none" lIns="0" tIns="0" rIns="0" bIns="0" anchor="ctr"/>
          <a:lstStyle/>
          <a:p>
            <a:endParaRPr lang="ru-RU"/>
          </a:p>
        </p:txBody>
      </p:sp>
      <p:sp>
        <p:nvSpPr>
          <p:cNvPr id="18" name="Rectangle 8"/>
          <p:cNvSpPr>
            <a:spLocks noChangeArrowheads="1"/>
          </p:cNvSpPr>
          <p:nvPr userDrawn="1"/>
        </p:nvSpPr>
        <p:spPr bwMode="auto">
          <a:xfrm>
            <a:off x="1" y="0"/>
            <a:ext cx="9144000" cy="1079500"/>
          </a:xfrm>
          <a:prstGeom prst="rect">
            <a:avLst/>
          </a:prstGeom>
          <a:solidFill>
            <a:srgbClr val="003366"/>
          </a:solidFill>
          <a:ln w="9525" algn="ctr">
            <a:noFill/>
            <a:miter lim="800000"/>
            <a:headEnd/>
            <a:tailEnd/>
          </a:ln>
          <a:effectLst/>
        </p:spPr>
        <p:txBody>
          <a:bodyPr wrap="none" lIns="0" tIns="0" rIns="0" bIns="0" anchor="ctr"/>
          <a:lstStyle/>
          <a:p>
            <a:endParaRPr lang="ru-RU"/>
          </a:p>
        </p:txBody>
      </p:sp>
      <p:sp>
        <p:nvSpPr>
          <p:cNvPr id="24" name="Rectangle 7"/>
          <p:cNvSpPr>
            <a:spLocks noChangeArrowheads="1"/>
          </p:cNvSpPr>
          <p:nvPr userDrawn="1"/>
        </p:nvSpPr>
        <p:spPr bwMode="auto">
          <a:xfrm>
            <a:off x="-2" y="0"/>
            <a:ext cx="1650207" cy="1079500"/>
          </a:xfrm>
          <a:prstGeom prst="rect">
            <a:avLst/>
          </a:prstGeom>
          <a:solidFill>
            <a:srgbClr val="0079C2"/>
          </a:solidFill>
          <a:ln w="9525" algn="ctr">
            <a:noFill/>
            <a:miter lim="800000"/>
            <a:headEnd/>
            <a:tailEnd/>
          </a:ln>
          <a:effectLst/>
        </p:spPr>
        <p:txBody>
          <a:bodyPr wrap="none" lIns="0" tIns="0" rIns="0" bIns="0" anchor="ctr"/>
          <a:lstStyle/>
          <a:p>
            <a:endParaRPr lang="ru-RU"/>
          </a:p>
        </p:txBody>
      </p:sp>
      <p:sp>
        <p:nvSpPr>
          <p:cNvPr id="26" name="Rectangle 10"/>
          <p:cNvSpPr>
            <a:spLocks noGrp="1" noChangeArrowheads="1"/>
          </p:cNvSpPr>
          <p:nvPr>
            <p:ph type="title"/>
          </p:nvPr>
        </p:nvSpPr>
        <p:spPr bwMode="auto">
          <a:xfrm>
            <a:off x="1873250" y="0"/>
            <a:ext cx="7048500" cy="1009650"/>
          </a:xfrm>
          <a:prstGeom prst="rect">
            <a:avLst/>
          </a:prstGeom>
          <a:noFill/>
          <a:ln w="9525">
            <a:noFill/>
            <a:miter lim="800000"/>
            <a:headEnd/>
            <a:tailEnd/>
          </a:ln>
          <a:effectLst/>
        </p:spPr>
        <p:txBody>
          <a:bodyPr vert="horz" wrap="square" lIns="0" tIns="0" rIns="0" bIns="0" numCol="1" anchor="b" anchorCtr="0" compatLnSpc="1">
            <a:prstTxWarp prst="textNoShape">
              <a:avLst/>
            </a:prstTxWarp>
          </a:bodyPr>
          <a:lstStyle/>
          <a:p>
            <a:pPr lvl="0"/>
            <a:r>
              <a:rPr lang="ru-RU" dirty="0"/>
              <a:t>Образец заголовка</a:t>
            </a:r>
          </a:p>
        </p:txBody>
      </p:sp>
      <p:sp>
        <p:nvSpPr>
          <p:cNvPr id="32" name="Line 14"/>
          <p:cNvSpPr>
            <a:spLocks noChangeShapeType="1"/>
          </p:cNvSpPr>
          <p:nvPr userDrawn="1"/>
        </p:nvSpPr>
        <p:spPr bwMode="auto">
          <a:xfrm>
            <a:off x="0" y="6405571"/>
            <a:ext cx="9144000" cy="0"/>
          </a:xfrm>
          <a:prstGeom prst="line">
            <a:avLst/>
          </a:prstGeom>
          <a:noFill/>
          <a:ln w="15875">
            <a:solidFill>
              <a:schemeClr val="bg1"/>
            </a:solidFill>
            <a:round/>
            <a:headEnd/>
            <a:tailEnd/>
          </a:ln>
          <a:effectLst/>
        </p:spPr>
        <p:txBody>
          <a:bodyPr lIns="0" tIns="0" rIns="0" bIns="0" anchor="ctr"/>
          <a:lstStyle/>
          <a:p>
            <a:endParaRPr lang="ru-RU"/>
          </a:p>
        </p:txBody>
      </p:sp>
      <p:sp>
        <p:nvSpPr>
          <p:cNvPr id="38" name="Line 15"/>
          <p:cNvSpPr>
            <a:spLocks noChangeShapeType="1"/>
          </p:cNvSpPr>
          <p:nvPr userDrawn="1"/>
        </p:nvSpPr>
        <p:spPr bwMode="auto">
          <a:xfrm>
            <a:off x="0" y="1069975"/>
            <a:ext cx="9144000" cy="0"/>
          </a:xfrm>
          <a:prstGeom prst="line">
            <a:avLst/>
          </a:prstGeom>
          <a:noFill/>
          <a:ln w="15875">
            <a:solidFill>
              <a:schemeClr val="bg1"/>
            </a:solidFill>
            <a:round/>
            <a:headEnd/>
            <a:tailEnd/>
          </a:ln>
          <a:effectLst/>
        </p:spPr>
        <p:txBody>
          <a:bodyPr lIns="0" tIns="0" rIns="0" bIns="0" anchor="ctr"/>
          <a:lstStyle/>
          <a:p>
            <a:endParaRPr lang="ru-RU"/>
          </a:p>
        </p:txBody>
      </p:sp>
      <p:sp>
        <p:nvSpPr>
          <p:cNvPr id="40" name="Line 9"/>
          <p:cNvSpPr>
            <a:spLocks noChangeShapeType="1"/>
          </p:cNvSpPr>
          <p:nvPr userDrawn="1"/>
        </p:nvSpPr>
        <p:spPr bwMode="auto">
          <a:xfrm>
            <a:off x="1644654" y="0"/>
            <a:ext cx="0" cy="6858000"/>
          </a:xfrm>
          <a:prstGeom prst="line">
            <a:avLst/>
          </a:prstGeom>
          <a:noFill/>
          <a:ln w="15875">
            <a:solidFill>
              <a:schemeClr val="bg1"/>
            </a:solidFill>
            <a:round/>
            <a:headEnd/>
            <a:tailEnd/>
          </a:ln>
          <a:effectLst/>
        </p:spPr>
        <p:txBody>
          <a:bodyPr lIns="0" tIns="0" rIns="0" bIns="0" anchor="ctr"/>
          <a:lstStyle/>
          <a:p>
            <a:endParaRPr lang="ru-RU"/>
          </a:p>
        </p:txBody>
      </p:sp>
      <p:sp>
        <p:nvSpPr>
          <p:cNvPr id="41" name="Номер слайда 3"/>
          <p:cNvSpPr>
            <a:spLocks noGrp="1"/>
          </p:cNvSpPr>
          <p:nvPr>
            <p:ph type="sldNum" sz="quarter" idx="4"/>
          </p:nvPr>
        </p:nvSpPr>
        <p:spPr>
          <a:xfrm>
            <a:off x="204788" y="6477893"/>
            <a:ext cx="1208087" cy="307777"/>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lvl1pPr algn="l" rtl="0" fontAlgn="base">
              <a:spcBef>
                <a:spcPct val="0"/>
              </a:spcBef>
              <a:spcAft>
                <a:spcPct val="0"/>
              </a:spcAft>
              <a:defRPr lang="ru-RU" sz="2000" b="1" kern="1200" smtClean="0">
                <a:solidFill>
                  <a:schemeClr val="bg1"/>
                </a:solidFill>
                <a:latin typeface="Arial Narrow" pitchFamily="34" charset="0"/>
                <a:ea typeface="+mn-ea"/>
                <a:cs typeface="+mn-cs"/>
              </a:defRPr>
            </a:lvl1pPr>
          </a:lstStyle>
          <a:p>
            <a:fld id="{8E730068-F805-43B7-8A8E-3E2DB17E4B45}" type="slidenum">
              <a:rPr lang="ru-RU" smtClean="0"/>
              <a:pPr/>
              <a:t>‹#›</a:t>
            </a:fld>
            <a:endParaRPr lang="ru-RU" dirty="0"/>
          </a:p>
        </p:txBody>
      </p:sp>
      <p:pic>
        <p:nvPicPr>
          <p:cNvPr id="15" name="Рисунок 14"/>
          <p:cNvPicPr>
            <a:picLocks noChangeAspect="1"/>
          </p:cNvPicPr>
          <p:nvPr userDrawn="1"/>
        </p:nvPicPr>
        <p:blipFill>
          <a:blip r:embed="rId4"/>
          <a:srcRect/>
          <a:stretch>
            <a:fillRect/>
          </a:stretch>
        </p:blipFill>
        <p:spPr bwMode="auto">
          <a:xfrm>
            <a:off x="203679" y="136800"/>
            <a:ext cx="1224000" cy="83203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65" r:id="rId1"/>
    <p:sldLayoutId id="2147483711" r:id="rId2"/>
  </p:sldLayoutIdLst>
  <p:hf hdr="0" dt="0"/>
  <p:txStyles>
    <p:titleStyle>
      <a:lvl1pPr algn="l" rtl="0" fontAlgn="base">
        <a:spcBef>
          <a:spcPct val="0"/>
        </a:spcBef>
        <a:spcAft>
          <a:spcPct val="0"/>
        </a:spcAft>
        <a:defRPr sz="2600">
          <a:solidFill>
            <a:schemeClr val="bg1"/>
          </a:solidFill>
          <a:latin typeface="+mj-lt"/>
          <a:ea typeface="+mj-ea"/>
          <a:cs typeface="+mj-cs"/>
        </a:defRPr>
      </a:lvl1pPr>
      <a:lvl2pPr algn="l" rtl="0" fontAlgn="base">
        <a:spcBef>
          <a:spcPct val="0"/>
        </a:spcBef>
        <a:spcAft>
          <a:spcPct val="0"/>
        </a:spcAft>
        <a:defRPr sz="2600">
          <a:solidFill>
            <a:schemeClr val="bg1"/>
          </a:solidFill>
          <a:latin typeface="Arial Narrow" pitchFamily="34" charset="0"/>
        </a:defRPr>
      </a:lvl2pPr>
      <a:lvl3pPr algn="l" rtl="0" fontAlgn="base">
        <a:spcBef>
          <a:spcPct val="0"/>
        </a:spcBef>
        <a:spcAft>
          <a:spcPct val="0"/>
        </a:spcAft>
        <a:defRPr sz="2600">
          <a:solidFill>
            <a:schemeClr val="bg1"/>
          </a:solidFill>
          <a:latin typeface="Arial Narrow" pitchFamily="34" charset="0"/>
        </a:defRPr>
      </a:lvl3pPr>
      <a:lvl4pPr algn="l" rtl="0" fontAlgn="base">
        <a:spcBef>
          <a:spcPct val="0"/>
        </a:spcBef>
        <a:spcAft>
          <a:spcPct val="0"/>
        </a:spcAft>
        <a:defRPr sz="2600">
          <a:solidFill>
            <a:schemeClr val="bg1"/>
          </a:solidFill>
          <a:latin typeface="Arial Narrow" pitchFamily="34" charset="0"/>
        </a:defRPr>
      </a:lvl4pPr>
      <a:lvl5pPr algn="l" rtl="0" fontAlgn="base">
        <a:spcBef>
          <a:spcPct val="0"/>
        </a:spcBef>
        <a:spcAft>
          <a:spcPct val="0"/>
        </a:spcAft>
        <a:defRPr sz="2600">
          <a:solidFill>
            <a:schemeClr val="bg1"/>
          </a:solidFill>
          <a:latin typeface="Arial Narrow" pitchFamily="34" charset="0"/>
        </a:defRPr>
      </a:lvl5pPr>
      <a:lvl6pPr marL="457200" algn="l" rtl="0" fontAlgn="base">
        <a:spcBef>
          <a:spcPct val="0"/>
        </a:spcBef>
        <a:spcAft>
          <a:spcPct val="0"/>
        </a:spcAft>
        <a:defRPr sz="2600">
          <a:solidFill>
            <a:schemeClr val="bg1"/>
          </a:solidFill>
          <a:latin typeface="Arial Narrow" pitchFamily="34" charset="0"/>
        </a:defRPr>
      </a:lvl6pPr>
      <a:lvl7pPr marL="914400" algn="l" rtl="0" fontAlgn="base">
        <a:spcBef>
          <a:spcPct val="0"/>
        </a:spcBef>
        <a:spcAft>
          <a:spcPct val="0"/>
        </a:spcAft>
        <a:defRPr sz="2600">
          <a:solidFill>
            <a:schemeClr val="bg1"/>
          </a:solidFill>
          <a:latin typeface="Arial Narrow" pitchFamily="34" charset="0"/>
        </a:defRPr>
      </a:lvl7pPr>
      <a:lvl8pPr marL="1371600" algn="l" rtl="0" fontAlgn="base">
        <a:spcBef>
          <a:spcPct val="0"/>
        </a:spcBef>
        <a:spcAft>
          <a:spcPct val="0"/>
        </a:spcAft>
        <a:defRPr sz="2600">
          <a:solidFill>
            <a:schemeClr val="bg1"/>
          </a:solidFill>
          <a:latin typeface="Arial Narrow" pitchFamily="34" charset="0"/>
        </a:defRPr>
      </a:lvl8pPr>
      <a:lvl9pPr marL="1828800" algn="l" rtl="0" fontAlgn="base">
        <a:spcBef>
          <a:spcPct val="0"/>
        </a:spcBef>
        <a:spcAft>
          <a:spcPct val="0"/>
        </a:spcAft>
        <a:defRPr sz="2600">
          <a:solidFill>
            <a:schemeClr val="bg1"/>
          </a:solidFill>
          <a:latin typeface="Arial Narrow" pitchFamily="34" charset="0"/>
        </a:defRPr>
      </a:lvl9pPr>
    </p:titleStyle>
    <p:bodyStyle>
      <a:lvl1pPr algn="l" rtl="0" fontAlgn="base">
        <a:spcBef>
          <a:spcPct val="0"/>
        </a:spcBef>
        <a:spcAft>
          <a:spcPct val="0"/>
        </a:spcAft>
        <a:defRPr sz="2600" b="0">
          <a:solidFill>
            <a:srgbClr val="003366"/>
          </a:solidFill>
          <a:latin typeface="+mn-lt"/>
          <a:ea typeface="+mn-ea"/>
          <a:cs typeface="+mn-cs"/>
        </a:defRPr>
      </a:lvl1pPr>
      <a:lvl2pPr marL="827088" indent="-285750" algn="l" rtl="0" fontAlgn="base">
        <a:spcBef>
          <a:spcPct val="20000"/>
        </a:spcBef>
        <a:spcAft>
          <a:spcPct val="0"/>
        </a:spcAft>
        <a:buChar char="–"/>
        <a:defRPr sz="2800">
          <a:solidFill>
            <a:schemeClr val="tx1"/>
          </a:solidFill>
          <a:latin typeface="Arial" charset="0"/>
        </a:defRPr>
      </a:lvl2pPr>
      <a:lvl3pPr marL="1235075" indent="-228600" algn="l" rtl="0" fontAlgn="base">
        <a:spcBef>
          <a:spcPct val="20000"/>
        </a:spcBef>
        <a:spcAft>
          <a:spcPct val="0"/>
        </a:spcAft>
        <a:buChar char="•"/>
        <a:defRPr sz="2400">
          <a:solidFill>
            <a:schemeClr val="tx1"/>
          </a:solidFill>
          <a:latin typeface="Arial" charset="0"/>
        </a:defRPr>
      </a:lvl3pPr>
      <a:lvl4pPr marL="1643063" indent="-228600" algn="l" rtl="0" fontAlgn="base">
        <a:spcBef>
          <a:spcPct val="20000"/>
        </a:spcBef>
        <a:spcAft>
          <a:spcPct val="0"/>
        </a:spcAft>
        <a:buChar char="–"/>
        <a:defRPr sz="2000">
          <a:solidFill>
            <a:schemeClr val="tx1"/>
          </a:solidFill>
          <a:latin typeface="Arial" charset="0"/>
        </a:defRPr>
      </a:lvl4pPr>
      <a:lvl5pPr marL="2057400" indent="-228600" algn="l" rtl="0" fontAlgn="base">
        <a:spcBef>
          <a:spcPct val="20000"/>
        </a:spcBef>
        <a:spcAft>
          <a:spcPct val="0"/>
        </a:spcAft>
        <a:buChar char="»"/>
        <a:defRPr sz="2000">
          <a:solidFill>
            <a:schemeClr val="tx1"/>
          </a:solidFill>
          <a:latin typeface="Arial" charset="0"/>
        </a:defRPr>
      </a:lvl5pPr>
      <a:lvl6pPr marL="2514600" indent="-228600" algn="l" rtl="0" fontAlgn="base">
        <a:spcBef>
          <a:spcPct val="20000"/>
        </a:spcBef>
        <a:spcAft>
          <a:spcPct val="0"/>
        </a:spcAft>
        <a:buChar char="»"/>
        <a:defRPr sz="2000">
          <a:solidFill>
            <a:schemeClr val="tx1"/>
          </a:solidFill>
          <a:latin typeface="Arial" charset="0"/>
        </a:defRPr>
      </a:lvl6pPr>
      <a:lvl7pPr marL="2971800" indent="-228600" algn="l" rtl="0" fontAlgn="base">
        <a:spcBef>
          <a:spcPct val="20000"/>
        </a:spcBef>
        <a:spcAft>
          <a:spcPct val="0"/>
        </a:spcAft>
        <a:buChar char="»"/>
        <a:defRPr sz="2000">
          <a:solidFill>
            <a:schemeClr val="tx1"/>
          </a:solidFill>
          <a:latin typeface="Arial" charset="0"/>
        </a:defRPr>
      </a:lvl7pPr>
      <a:lvl8pPr marL="3429000" indent="-228600" algn="l" rtl="0" fontAlgn="base">
        <a:spcBef>
          <a:spcPct val="20000"/>
        </a:spcBef>
        <a:spcAft>
          <a:spcPct val="0"/>
        </a:spcAft>
        <a:buChar char="»"/>
        <a:defRPr sz="2000">
          <a:solidFill>
            <a:schemeClr val="tx1"/>
          </a:solidFill>
          <a:latin typeface="Arial" charset="0"/>
        </a:defRPr>
      </a:lvl8pPr>
      <a:lvl9pPr marL="3886200" indent="-228600" algn="l" rtl="0" fontAlgn="base">
        <a:spcBef>
          <a:spcPct val="20000"/>
        </a:spcBef>
        <a:spcAft>
          <a:spcPct val="0"/>
        </a:spcAft>
        <a:buChar char="»"/>
        <a:defRPr sz="2000">
          <a:solidFill>
            <a:schemeClr val="tx1"/>
          </a:solidFill>
          <a:latin typeface="Arial" charset="0"/>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5" name="Rectangle 5"/>
          <p:cNvSpPr>
            <a:spLocks noChangeArrowheads="1"/>
          </p:cNvSpPr>
          <p:nvPr userDrawn="1"/>
        </p:nvSpPr>
        <p:spPr bwMode="auto">
          <a:xfrm>
            <a:off x="1" y="6404400"/>
            <a:ext cx="9144000" cy="453600"/>
          </a:xfrm>
          <a:prstGeom prst="rect">
            <a:avLst/>
          </a:prstGeom>
          <a:solidFill>
            <a:srgbClr val="0079C2"/>
          </a:solidFill>
          <a:ln w="9525" algn="ctr">
            <a:noFill/>
            <a:miter lim="800000"/>
            <a:headEnd/>
            <a:tailEnd/>
          </a:ln>
          <a:effectLst/>
        </p:spPr>
        <p:txBody>
          <a:bodyPr wrap="none" lIns="0" tIns="0" rIns="0" bIns="0" anchor="ctr"/>
          <a:lstStyle/>
          <a:p>
            <a:pPr algn="l" rtl="0" fontAlgn="base">
              <a:spcBef>
                <a:spcPct val="0"/>
              </a:spcBef>
              <a:spcAft>
                <a:spcPct val="0"/>
              </a:spcAft>
            </a:pPr>
            <a:endParaRPr lang="ru-RU" sz="1700" kern="1200" dirty="0">
              <a:solidFill>
                <a:schemeClr val="bg1"/>
              </a:solidFill>
              <a:latin typeface="Arial Narrow" pitchFamily="34" charset="0"/>
              <a:ea typeface="+mn-ea"/>
              <a:cs typeface="+mn-cs"/>
            </a:endParaRPr>
          </a:p>
        </p:txBody>
      </p:sp>
      <p:sp>
        <p:nvSpPr>
          <p:cNvPr id="275458" name="Rectangle 2"/>
          <p:cNvSpPr>
            <a:spLocks noChangeArrowheads="1"/>
          </p:cNvSpPr>
          <p:nvPr userDrawn="1"/>
        </p:nvSpPr>
        <p:spPr bwMode="auto">
          <a:xfrm>
            <a:off x="3197225" y="0"/>
            <a:ext cx="5946775" cy="6858000"/>
          </a:xfrm>
          <a:prstGeom prst="rect">
            <a:avLst/>
          </a:prstGeom>
          <a:solidFill>
            <a:srgbClr val="0079C2"/>
          </a:solidFill>
          <a:ln w="9525" algn="ctr">
            <a:noFill/>
            <a:miter lim="800000"/>
            <a:headEnd/>
            <a:tailEnd/>
          </a:ln>
          <a:effectLst/>
        </p:spPr>
        <p:txBody>
          <a:bodyPr wrap="none" lIns="0" tIns="0" rIns="0" bIns="0" anchor="ctr"/>
          <a:lstStyle/>
          <a:p>
            <a:pPr algn="l" rtl="0" fontAlgn="base">
              <a:spcBef>
                <a:spcPct val="0"/>
              </a:spcBef>
              <a:spcAft>
                <a:spcPct val="0"/>
              </a:spcAft>
            </a:pPr>
            <a:endParaRPr lang="ru-RU" sz="1700" kern="1200">
              <a:solidFill>
                <a:schemeClr val="bg1"/>
              </a:solidFill>
              <a:latin typeface="Arial Narrow" pitchFamily="34" charset="0"/>
              <a:ea typeface="+mn-ea"/>
              <a:cs typeface="+mn-cs"/>
            </a:endParaRPr>
          </a:p>
        </p:txBody>
      </p:sp>
      <p:sp>
        <p:nvSpPr>
          <p:cNvPr id="275467" name="Rectangle 11"/>
          <p:cNvSpPr>
            <a:spLocks noGrp="1" noChangeArrowheads="1"/>
          </p:cNvSpPr>
          <p:nvPr userDrawn="1">
            <p:ph type="body" idx="1"/>
          </p:nvPr>
        </p:nvSpPr>
        <p:spPr bwMode="auto">
          <a:xfrm>
            <a:off x="223837" y="1216660"/>
            <a:ext cx="2749551" cy="4892040"/>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p>
            <a:pPr lvl="0" algn="l" rtl="0" fontAlgn="base">
              <a:spcBef>
                <a:spcPct val="0"/>
              </a:spcBef>
              <a:spcAft>
                <a:spcPct val="0"/>
              </a:spcAft>
            </a:pPr>
            <a:r>
              <a:rPr lang="ru-RU" dirty="0"/>
              <a:t>Образец текста</a:t>
            </a:r>
          </a:p>
        </p:txBody>
      </p:sp>
      <p:sp>
        <p:nvSpPr>
          <p:cNvPr id="275470" name="Rectangle 14"/>
          <p:cNvSpPr>
            <a:spLocks noChangeArrowheads="1"/>
          </p:cNvSpPr>
          <p:nvPr userDrawn="1"/>
        </p:nvSpPr>
        <p:spPr bwMode="auto">
          <a:xfrm>
            <a:off x="755650" y="7605713"/>
            <a:ext cx="4103688" cy="431800"/>
          </a:xfrm>
          <a:prstGeom prst="rect">
            <a:avLst/>
          </a:prstGeom>
          <a:noFill/>
          <a:ln w="9525" algn="ctr">
            <a:noFill/>
            <a:miter lim="800000"/>
            <a:headEnd/>
            <a:tailEnd/>
          </a:ln>
          <a:effectLst/>
        </p:spPr>
        <p:txBody>
          <a:bodyPr wrap="none" lIns="0" tIns="0" rIns="0" bIns="0" anchor="ctr"/>
          <a:lstStyle/>
          <a:p>
            <a:endParaRPr lang="ru-RU"/>
          </a:p>
        </p:txBody>
      </p:sp>
      <p:sp>
        <p:nvSpPr>
          <p:cNvPr id="16" name="Rectangle 8"/>
          <p:cNvSpPr>
            <a:spLocks noChangeArrowheads="1"/>
          </p:cNvSpPr>
          <p:nvPr userDrawn="1"/>
        </p:nvSpPr>
        <p:spPr bwMode="auto">
          <a:xfrm>
            <a:off x="1" y="0"/>
            <a:ext cx="9144000" cy="1079500"/>
          </a:xfrm>
          <a:prstGeom prst="rect">
            <a:avLst/>
          </a:prstGeom>
          <a:solidFill>
            <a:srgbClr val="003366"/>
          </a:solidFill>
          <a:ln w="9525" algn="ctr">
            <a:noFill/>
            <a:miter lim="800000"/>
            <a:headEnd/>
            <a:tailEnd/>
          </a:ln>
          <a:effectLst/>
        </p:spPr>
        <p:txBody>
          <a:bodyPr wrap="none" lIns="0" tIns="0" rIns="0" bIns="0" anchor="ctr"/>
          <a:lstStyle/>
          <a:p>
            <a:endParaRPr lang="ru-RU"/>
          </a:p>
        </p:txBody>
      </p:sp>
      <p:sp>
        <p:nvSpPr>
          <p:cNvPr id="17" name="Rectangle 4"/>
          <p:cNvSpPr>
            <a:spLocks noChangeArrowheads="1"/>
          </p:cNvSpPr>
          <p:nvPr userDrawn="1"/>
        </p:nvSpPr>
        <p:spPr bwMode="auto">
          <a:xfrm>
            <a:off x="-1" y="6405563"/>
            <a:ext cx="1646239" cy="452437"/>
          </a:xfrm>
          <a:prstGeom prst="rect">
            <a:avLst/>
          </a:prstGeom>
          <a:solidFill>
            <a:srgbClr val="003366"/>
          </a:solidFill>
          <a:ln w="9525" algn="ctr">
            <a:noFill/>
            <a:miter lim="800000"/>
            <a:headEnd/>
            <a:tailEnd/>
          </a:ln>
          <a:effectLst/>
        </p:spPr>
        <p:txBody>
          <a:bodyPr wrap="none" lIns="0" tIns="0" rIns="0" bIns="0" anchor="ctr"/>
          <a:lstStyle/>
          <a:p>
            <a:pPr algn="l" rtl="0" fontAlgn="base">
              <a:spcBef>
                <a:spcPct val="0"/>
              </a:spcBef>
              <a:spcAft>
                <a:spcPct val="0"/>
              </a:spcAft>
            </a:pPr>
            <a:endParaRPr lang="ru-RU" sz="1700" kern="1200">
              <a:solidFill>
                <a:schemeClr val="bg1"/>
              </a:solidFill>
              <a:latin typeface="Arial Narrow" pitchFamily="34" charset="0"/>
              <a:ea typeface="+mn-ea"/>
              <a:cs typeface="+mn-cs"/>
            </a:endParaRPr>
          </a:p>
        </p:txBody>
      </p:sp>
      <p:sp>
        <p:nvSpPr>
          <p:cNvPr id="20" name="Rectangle 7"/>
          <p:cNvSpPr>
            <a:spLocks noChangeArrowheads="1"/>
          </p:cNvSpPr>
          <p:nvPr userDrawn="1"/>
        </p:nvSpPr>
        <p:spPr bwMode="auto">
          <a:xfrm>
            <a:off x="-2" y="0"/>
            <a:ext cx="1650207" cy="1079500"/>
          </a:xfrm>
          <a:prstGeom prst="rect">
            <a:avLst/>
          </a:prstGeom>
          <a:solidFill>
            <a:srgbClr val="0079C2"/>
          </a:solidFill>
          <a:ln w="9525" algn="ctr">
            <a:noFill/>
            <a:miter lim="800000"/>
            <a:headEnd/>
            <a:tailEnd/>
          </a:ln>
          <a:effectLst/>
        </p:spPr>
        <p:txBody>
          <a:bodyPr wrap="none" lIns="0" tIns="0" rIns="0" bIns="0" anchor="ctr"/>
          <a:lstStyle/>
          <a:p>
            <a:endParaRPr lang="ru-RU"/>
          </a:p>
        </p:txBody>
      </p:sp>
      <p:sp>
        <p:nvSpPr>
          <p:cNvPr id="25" name="Rectangle 10"/>
          <p:cNvSpPr>
            <a:spLocks noGrp="1" noChangeArrowheads="1"/>
          </p:cNvSpPr>
          <p:nvPr>
            <p:ph type="title"/>
          </p:nvPr>
        </p:nvSpPr>
        <p:spPr bwMode="auto">
          <a:xfrm>
            <a:off x="1873250" y="0"/>
            <a:ext cx="7048500" cy="1009650"/>
          </a:xfrm>
          <a:prstGeom prst="rect">
            <a:avLst/>
          </a:prstGeom>
          <a:noFill/>
          <a:ln w="9525">
            <a:noFill/>
            <a:miter lim="800000"/>
            <a:headEnd/>
            <a:tailEnd/>
          </a:ln>
          <a:effectLst/>
        </p:spPr>
        <p:txBody>
          <a:bodyPr vert="horz" wrap="square" lIns="0" tIns="0" rIns="0" bIns="0" numCol="1" anchor="b" anchorCtr="0" compatLnSpc="1">
            <a:prstTxWarp prst="textNoShape">
              <a:avLst/>
            </a:prstTxWarp>
          </a:bodyPr>
          <a:lstStyle/>
          <a:p>
            <a:pPr lvl="0"/>
            <a:r>
              <a:rPr lang="ru-RU" dirty="0"/>
              <a:t>Образец заголовка</a:t>
            </a:r>
          </a:p>
        </p:txBody>
      </p:sp>
      <p:sp>
        <p:nvSpPr>
          <p:cNvPr id="31" name="Line 14"/>
          <p:cNvSpPr>
            <a:spLocks noChangeShapeType="1"/>
          </p:cNvSpPr>
          <p:nvPr userDrawn="1"/>
        </p:nvSpPr>
        <p:spPr bwMode="auto">
          <a:xfrm>
            <a:off x="0" y="6405571"/>
            <a:ext cx="9144000" cy="0"/>
          </a:xfrm>
          <a:prstGeom prst="line">
            <a:avLst/>
          </a:prstGeom>
          <a:noFill/>
          <a:ln w="15875">
            <a:solidFill>
              <a:schemeClr val="bg1"/>
            </a:solidFill>
            <a:round/>
            <a:headEnd/>
            <a:tailEnd/>
          </a:ln>
          <a:effectLst/>
        </p:spPr>
        <p:txBody>
          <a:bodyPr lIns="0" tIns="0" rIns="0" bIns="0" anchor="ctr"/>
          <a:lstStyle/>
          <a:p>
            <a:endParaRPr lang="ru-RU"/>
          </a:p>
        </p:txBody>
      </p:sp>
      <p:sp>
        <p:nvSpPr>
          <p:cNvPr id="33" name="Line 15"/>
          <p:cNvSpPr>
            <a:spLocks noChangeShapeType="1"/>
          </p:cNvSpPr>
          <p:nvPr userDrawn="1"/>
        </p:nvSpPr>
        <p:spPr bwMode="auto">
          <a:xfrm>
            <a:off x="0" y="1069975"/>
            <a:ext cx="9144000" cy="0"/>
          </a:xfrm>
          <a:prstGeom prst="line">
            <a:avLst/>
          </a:prstGeom>
          <a:noFill/>
          <a:ln w="15875">
            <a:solidFill>
              <a:schemeClr val="bg1"/>
            </a:solidFill>
            <a:round/>
            <a:headEnd/>
            <a:tailEnd/>
          </a:ln>
          <a:effectLst/>
        </p:spPr>
        <p:txBody>
          <a:bodyPr lIns="0" tIns="0" rIns="0" bIns="0" anchor="ctr"/>
          <a:lstStyle/>
          <a:p>
            <a:endParaRPr lang="ru-RU"/>
          </a:p>
        </p:txBody>
      </p:sp>
      <p:sp>
        <p:nvSpPr>
          <p:cNvPr id="34" name="Номер слайда 3"/>
          <p:cNvSpPr>
            <a:spLocks noGrp="1"/>
          </p:cNvSpPr>
          <p:nvPr>
            <p:ph type="sldNum" sz="quarter" idx="4"/>
          </p:nvPr>
        </p:nvSpPr>
        <p:spPr>
          <a:xfrm>
            <a:off x="204788" y="6477893"/>
            <a:ext cx="1208087" cy="307777"/>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lvl1pPr algn="l" rtl="0" fontAlgn="base">
              <a:spcBef>
                <a:spcPct val="0"/>
              </a:spcBef>
              <a:spcAft>
                <a:spcPct val="0"/>
              </a:spcAft>
              <a:defRPr lang="ru-RU" sz="2000" b="1" kern="1200" smtClean="0">
                <a:solidFill>
                  <a:schemeClr val="bg1"/>
                </a:solidFill>
                <a:latin typeface="Arial Narrow" pitchFamily="34" charset="0"/>
                <a:ea typeface="+mn-ea"/>
                <a:cs typeface="+mn-cs"/>
              </a:defRPr>
            </a:lvl1pPr>
          </a:lstStyle>
          <a:p>
            <a:fld id="{8E730068-F805-43B7-8A8E-3E2DB17E4B45}" type="slidenum">
              <a:rPr lang="ru-RU" smtClean="0"/>
              <a:pPr/>
              <a:t>‹#›</a:t>
            </a:fld>
            <a:endParaRPr lang="ru-RU" dirty="0"/>
          </a:p>
        </p:txBody>
      </p:sp>
      <p:sp>
        <p:nvSpPr>
          <p:cNvPr id="36" name="Line 6"/>
          <p:cNvSpPr>
            <a:spLocks noChangeShapeType="1"/>
          </p:cNvSpPr>
          <p:nvPr userDrawn="1"/>
        </p:nvSpPr>
        <p:spPr bwMode="auto">
          <a:xfrm>
            <a:off x="1644654" y="6398418"/>
            <a:ext cx="0" cy="459581"/>
          </a:xfrm>
          <a:prstGeom prst="line">
            <a:avLst/>
          </a:prstGeom>
          <a:noFill/>
          <a:ln w="15875">
            <a:solidFill>
              <a:schemeClr val="bg1"/>
            </a:solidFill>
            <a:round/>
            <a:headEnd/>
            <a:tailEnd/>
          </a:ln>
          <a:effectLst/>
        </p:spPr>
        <p:txBody>
          <a:bodyPr lIns="0" tIns="0" rIns="0" bIns="0" anchor="ctr"/>
          <a:lstStyle/>
          <a:p>
            <a:endParaRPr lang="ru-RU"/>
          </a:p>
        </p:txBody>
      </p:sp>
      <p:sp>
        <p:nvSpPr>
          <p:cNvPr id="37" name="Line 9"/>
          <p:cNvSpPr>
            <a:spLocks noChangeShapeType="1"/>
          </p:cNvSpPr>
          <p:nvPr userDrawn="1"/>
        </p:nvSpPr>
        <p:spPr bwMode="auto">
          <a:xfrm>
            <a:off x="1644654" y="0"/>
            <a:ext cx="0" cy="1069181"/>
          </a:xfrm>
          <a:prstGeom prst="line">
            <a:avLst/>
          </a:prstGeom>
          <a:noFill/>
          <a:ln w="15875">
            <a:solidFill>
              <a:schemeClr val="bg1"/>
            </a:solidFill>
            <a:round/>
            <a:headEnd/>
            <a:tailEnd/>
          </a:ln>
          <a:effectLst/>
        </p:spPr>
        <p:txBody>
          <a:bodyPr lIns="0" tIns="0" rIns="0" bIns="0" anchor="ctr"/>
          <a:lstStyle/>
          <a:p>
            <a:endParaRPr lang="ru-RU"/>
          </a:p>
        </p:txBody>
      </p:sp>
      <p:pic>
        <p:nvPicPr>
          <p:cNvPr id="19" name="Рисунок 18"/>
          <p:cNvPicPr>
            <a:picLocks noChangeAspect="1"/>
          </p:cNvPicPr>
          <p:nvPr userDrawn="1"/>
        </p:nvPicPr>
        <p:blipFill>
          <a:blip r:embed="rId4"/>
          <a:srcRect/>
          <a:stretch>
            <a:fillRect/>
          </a:stretch>
        </p:blipFill>
        <p:spPr bwMode="auto">
          <a:xfrm>
            <a:off x="203679" y="136800"/>
            <a:ext cx="1224000" cy="83203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22" r:id="rId1"/>
    <p:sldLayoutId id="2147483766" r:id="rId2"/>
  </p:sldLayoutIdLst>
  <p:hf hdr="0" dt="0"/>
  <p:txStyles>
    <p:titleStyle>
      <a:lvl1pPr algn="l" rtl="0" fontAlgn="base">
        <a:spcBef>
          <a:spcPct val="0"/>
        </a:spcBef>
        <a:spcAft>
          <a:spcPct val="0"/>
        </a:spcAft>
        <a:defRPr sz="2600">
          <a:solidFill>
            <a:schemeClr val="bg1"/>
          </a:solidFill>
          <a:latin typeface="+mj-lt"/>
          <a:ea typeface="+mj-ea"/>
          <a:cs typeface="+mj-cs"/>
        </a:defRPr>
      </a:lvl1pPr>
      <a:lvl2pPr algn="l" rtl="0" fontAlgn="base">
        <a:spcBef>
          <a:spcPct val="0"/>
        </a:spcBef>
        <a:spcAft>
          <a:spcPct val="0"/>
        </a:spcAft>
        <a:defRPr sz="2600">
          <a:solidFill>
            <a:schemeClr val="bg1"/>
          </a:solidFill>
          <a:latin typeface="Arial Narrow" pitchFamily="34" charset="0"/>
        </a:defRPr>
      </a:lvl2pPr>
      <a:lvl3pPr algn="l" rtl="0" fontAlgn="base">
        <a:spcBef>
          <a:spcPct val="0"/>
        </a:spcBef>
        <a:spcAft>
          <a:spcPct val="0"/>
        </a:spcAft>
        <a:defRPr sz="2600">
          <a:solidFill>
            <a:schemeClr val="bg1"/>
          </a:solidFill>
          <a:latin typeface="Arial Narrow" pitchFamily="34" charset="0"/>
        </a:defRPr>
      </a:lvl3pPr>
      <a:lvl4pPr algn="l" rtl="0" fontAlgn="base">
        <a:spcBef>
          <a:spcPct val="0"/>
        </a:spcBef>
        <a:spcAft>
          <a:spcPct val="0"/>
        </a:spcAft>
        <a:defRPr sz="2600">
          <a:solidFill>
            <a:schemeClr val="bg1"/>
          </a:solidFill>
          <a:latin typeface="Arial Narrow" pitchFamily="34" charset="0"/>
        </a:defRPr>
      </a:lvl4pPr>
      <a:lvl5pPr algn="l" rtl="0" fontAlgn="base">
        <a:spcBef>
          <a:spcPct val="0"/>
        </a:spcBef>
        <a:spcAft>
          <a:spcPct val="0"/>
        </a:spcAft>
        <a:defRPr sz="2600">
          <a:solidFill>
            <a:schemeClr val="bg1"/>
          </a:solidFill>
          <a:latin typeface="Arial Narrow" pitchFamily="34" charset="0"/>
        </a:defRPr>
      </a:lvl5pPr>
      <a:lvl6pPr marL="457200" algn="l" rtl="0" fontAlgn="base">
        <a:spcBef>
          <a:spcPct val="0"/>
        </a:spcBef>
        <a:spcAft>
          <a:spcPct val="0"/>
        </a:spcAft>
        <a:defRPr sz="2600">
          <a:solidFill>
            <a:schemeClr val="bg1"/>
          </a:solidFill>
          <a:latin typeface="Arial Narrow" pitchFamily="34" charset="0"/>
        </a:defRPr>
      </a:lvl6pPr>
      <a:lvl7pPr marL="914400" algn="l" rtl="0" fontAlgn="base">
        <a:spcBef>
          <a:spcPct val="0"/>
        </a:spcBef>
        <a:spcAft>
          <a:spcPct val="0"/>
        </a:spcAft>
        <a:defRPr sz="2600">
          <a:solidFill>
            <a:schemeClr val="bg1"/>
          </a:solidFill>
          <a:latin typeface="Arial Narrow" pitchFamily="34" charset="0"/>
        </a:defRPr>
      </a:lvl7pPr>
      <a:lvl8pPr marL="1371600" algn="l" rtl="0" fontAlgn="base">
        <a:spcBef>
          <a:spcPct val="0"/>
        </a:spcBef>
        <a:spcAft>
          <a:spcPct val="0"/>
        </a:spcAft>
        <a:defRPr sz="2600">
          <a:solidFill>
            <a:schemeClr val="bg1"/>
          </a:solidFill>
          <a:latin typeface="Arial Narrow" pitchFamily="34" charset="0"/>
        </a:defRPr>
      </a:lvl8pPr>
      <a:lvl9pPr marL="1828800" algn="l" rtl="0" fontAlgn="base">
        <a:spcBef>
          <a:spcPct val="0"/>
        </a:spcBef>
        <a:spcAft>
          <a:spcPct val="0"/>
        </a:spcAft>
        <a:defRPr sz="2600">
          <a:solidFill>
            <a:schemeClr val="bg1"/>
          </a:solidFill>
          <a:latin typeface="Arial Narrow" pitchFamily="34" charset="0"/>
        </a:defRPr>
      </a:lvl9pPr>
    </p:titleStyle>
    <p:bodyStyle>
      <a:lvl1pPr algn="l" rtl="0" fontAlgn="base">
        <a:spcBef>
          <a:spcPct val="0"/>
        </a:spcBef>
        <a:spcAft>
          <a:spcPct val="0"/>
        </a:spcAft>
        <a:defRPr lang="ru-RU" sz="2600" b="0" dirty="0" smtClean="0">
          <a:solidFill>
            <a:srgbClr val="003366"/>
          </a:solidFill>
          <a:latin typeface="+mn-lt"/>
          <a:ea typeface="+mn-ea"/>
          <a:cs typeface="+mn-cs"/>
        </a:defRPr>
      </a:lvl1pPr>
      <a:lvl2pPr marL="827088" indent="-285750" algn="l" rtl="0" fontAlgn="base">
        <a:spcBef>
          <a:spcPct val="20000"/>
        </a:spcBef>
        <a:spcAft>
          <a:spcPct val="0"/>
        </a:spcAft>
        <a:buChar char="–"/>
        <a:defRPr sz="2800">
          <a:solidFill>
            <a:schemeClr val="tx1"/>
          </a:solidFill>
          <a:latin typeface="Arial" charset="0"/>
        </a:defRPr>
      </a:lvl2pPr>
      <a:lvl3pPr marL="1235075" indent="-228600" algn="l" rtl="0" fontAlgn="base">
        <a:spcBef>
          <a:spcPct val="20000"/>
        </a:spcBef>
        <a:spcAft>
          <a:spcPct val="0"/>
        </a:spcAft>
        <a:buChar char="•"/>
        <a:defRPr sz="2400">
          <a:solidFill>
            <a:schemeClr val="tx1"/>
          </a:solidFill>
          <a:latin typeface="Arial" charset="0"/>
        </a:defRPr>
      </a:lvl3pPr>
      <a:lvl4pPr marL="1643063" indent="-228600" algn="l" rtl="0" fontAlgn="base">
        <a:spcBef>
          <a:spcPct val="20000"/>
        </a:spcBef>
        <a:spcAft>
          <a:spcPct val="0"/>
        </a:spcAft>
        <a:buChar char="–"/>
        <a:defRPr sz="2000">
          <a:solidFill>
            <a:schemeClr val="tx1"/>
          </a:solidFill>
          <a:latin typeface="Arial" charset="0"/>
        </a:defRPr>
      </a:lvl4pPr>
      <a:lvl5pPr marL="2057400" indent="-228600" algn="l" rtl="0" fontAlgn="base">
        <a:spcBef>
          <a:spcPct val="20000"/>
        </a:spcBef>
        <a:spcAft>
          <a:spcPct val="0"/>
        </a:spcAft>
        <a:buChar char="»"/>
        <a:defRPr sz="2000">
          <a:solidFill>
            <a:schemeClr val="tx1"/>
          </a:solidFill>
          <a:latin typeface="Arial" charset="0"/>
        </a:defRPr>
      </a:lvl5pPr>
      <a:lvl6pPr marL="2514600" indent="-228600" algn="l" rtl="0" fontAlgn="base">
        <a:spcBef>
          <a:spcPct val="20000"/>
        </a:spcBef>
        <a:spcAft>
          <a:spcPct val="0"/>
        </a:spcAft>
        <a:buChar char="»"/>
        <a:defRPr sz="2000">
          <a:solidFill>
            <a:schemeClr val="tx1"/>
          </a:solidFill>
          <a:latin typeface="Arial" charset="0"/>
        </a:defRPr>
      </a:lvl6pPr>
      <a:lvl7pPr marL="2971800" indent="-228600" algn="l" rtl="0" fontAlgn="base">
        <a:spcBef>
          <a:spcPct val="20000"/>
        </a:spcBef>
        <a:spcAft>
          <a:spcPct val="0"/>
        </a:spcAft>
        <a:buChar char="»"/>
        <a:defRPr sz="2000">
          <a:solidFill>
            <a:schemeClr val="tx1"/>
          </a:solidFill>
          <a:latin typeface="Arial" charset="0"/>
        </a:defRPr>
      </a:lvl7pPr>
      <a:lvl8pPr marL="3429000" indent="-228600" algn="l" rtl="0" fontAlgn="base">
        <a:spcBef>
          <a:spcPct val="20000"/>
        </a:spcBef>
        <a:spcAft>
          <a:spcPct val="0"/>
        </a:spcAft>
        <a:buChar char="»"/>
        <a:defRPr sz="2000">
          <a:solidFill>
            <a:schemeClr val="tx1"/>
          </a:solidFill>
          <a:latin typeface="Arial" charset="0"/>
        </a:defRPr>
      </a:lvl8pPr>
      <a:lvl9pPr marL="3886200" indent="-228600" algn="l" rtl="0" fontAlgn="base">
        <a:spcBef>
          <a:spcPct val="20000"/>
        </a:spcBef>
        <a:spcAft>
          <a:spcPct val="0"/>
        </a:spcAft>
        <a:buChar char="»"/>
        <a:defRPr sz="2000">
          <a:solidFill>
            <a:schemeClr val="tx1"/>
          </a:solidFill>
          <a:latin typeface="Arial" charset="0"/>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2" name="Rectangle 7"/>
          <p:cNvSpPr>
            <a:spLocks noChangeArrowheads="1"/>
          </p:cNvSpPr>
          <p:nvPr userDrawn="1"/>
        </p:nvSpPr>
        <p:spPr bwMode="auto">
          <a:xfrm>
            <a:off x="0" y="0"/>
            <a:ext cx="9144000" cy="6858000"/>
          </a:xfrm>
          <a:prstGeom prst="rect">
            <a:avLst/>
          </a:prstGeom>
          <a:solidFill>
            <a:srgbClr val="0079C2"/>
          </a:solidFill>
          <a:ln w="9525" algn="ctr">
            <a:noFill/>
            <a:miter lim="800000"/>
            <a:headEnd/>
            <a:tailEnd/>
          </a:ln>
          <a:effectLst/>
        </p:spPr>
        <p:txBody>
          <a:bodyPr wrap="none" lIns="0" tIns="0" rIns="0" bIns="0" anchor="ctr"/>
          <a:lstStyle/>
          <a:p>
            <a:endParaRPr lang="ru-RU"/>
          </a:p>
        </p:txBody>
      </p:sp>
      <p:sp>
        <p:nvSpPr>
          <p:cNvPr id="367630" name="Rectangle 14"/>
          <p:cNvSpPr>
            <a:spLocks noChangeArrowheads="1"/>
          </p:cNvSpPr>
          <p:nvPr userDrawn="1"/>
        </p:nvSpPr>
        <p:spPr bwMode="auto">
          <a:xfrm>
            <a:off x="755650" y="7605713"/>
            <a:ext cx="4103688" cy="431800"/>
          </a:xfrm>
          <a:prstGeom prst="rect">
            <a:avLst/>
          </a:prstGeom>
          <a:noFill/>
          <a:ln w="9525" algn="ctr">
            <a:noFill/>
            <a:miter lim="800000"/>
            <a:headEnd/>
            <a:tailEnd/>
          </a:ln>
          <a:effectLst/>
        </p:spPr>
        <p:txBody>
          <a:bodyPr wrap="none" lIns="0" tIns="0" rIns="0" bIns="0" anchor="ctr"/>
          <a:lstStyle/>
          <a:p>
            <a:endParaRPr lang="ru-RU"/>
          </a:p>
        </p:txBody>
      </p:sp>
      <p:sp>
        <p:nvSpPr>
          <p:cNvPr id="15" name="Rectangle 8"/>
          <p:cNvSpPr>
            <a:spLocks noChangeArrowheads="1"/>
          </p:cNvSpPr>
          <p:nvPr userDrawn="1"/>
        </p:nvSpPr>
        <p:spPr bwMode="auto">
          <a:xfrm>
            <a:off x="1" y="0"/>
            <a:ext cx="9144000" cy="1079500"/>
          </a:xfrm>
          <a:prstGeom prst="rect">
            <a:avLst/>
          </a:prstGeom>
          <a:solidFill>
            <a:srgbClr val="003366"/>
          </a:solidFill>
          <a:ln w="9525" algn="ctr">
            <a:noFill/>
            <a:miter lim="800000"/>
            <a:headEnd/>
            <a:tailEnd/>
          </a:ln>
          <a:effectLst/>
        </p:spPr>
        <p:txBody>
          <a:bodyPr wrap="none" lIns="0" tIns="0" rIns="0" bIns="0" anchor="ctr"/>
          <a:lstStyle/>
          <a:p>
            <a:endParaRPr lang="ru-RU"/>
          </a:p>
        </p:txBody>
      </p:sp>
      <p:sp>
        <p:nvSpPr>
          <p:cNvPr id="16" name="Rectangle 5"/>
          <p:cNvSpPr>
            <a:spLocks noChangeArrowheads="1"/>
          </p:cNvSpPr>
          <p:nvPr userDrawn="1"/>
        </p:nvSpPr>
        <p:spPr bwMode="auto">
          <a:xfrm>
            <a:off x="1" y="6404400"/>
            <a:ext cx="9144000" cy="453600"/>
          </a:xfrm>
          <a:prstGeom prst="rect">
            <a:avLst/>
          </a:prstGeom>
          <a:solidFill>
            <a:srgbClr val="0079C2"/>
          </a:solidFill>
          <a:ln w="9525" algn="ctr">
            <a:noFill/>
            <a:miter lim="800000"/>
            <a:headEnd/>
            <a:tailEnd/>
          </a:ln>
          <a:effectLst/>
        </p:spPr>
        <p:txBody>
          <a:bodyPr wrap="none" lIns="0" tIns="0" rIns="0" bIns="0" anchor="ctr"/>
          <a:lstStyle/>
          <a:p>
            <a:pPr algn="l" rtl="0" fontAlgn="base">
              <a:spcBef>
                <a:spcPct val="0"/>
              </a:spcBef>
              <a:spcAft>
                <a:spcPct val="0"/>
              </a:spcAft>
            </a:pPr>
            <a:endParaRPr lang="ru-RU" sz="1700" kern="1200" dirty="0">
              <a:solidFill>
                <a:schemeClr val="bg1"/>
              </a:solidFill>
              <a:latin typeface="Arial Narrow" pitchFamily="34" charset="0"/>
              <a:ea typeface="+mn-ea"/>
              <a:cs typeface="+mn-cs"/>
            </a:endParaRPr>
          </a:p>
        </p:txBody>
      </p:sp>
      <p:sp>
        <p:nvSpPr>
          <p:cNvPr id="18" name="Rectangle 4"/>
          <p:cNvSpPr>
            <a:spLocks noChangeArrowheads="1"/>
          </p:cNvSpPr>
          <p:nvPr userDrawn="1"/>
        </p:nvSpPr>
        <p:spPr bwMode="auto">
          <a:xfrm>
            <a:off x="-2" y="6405563"/>
            <a:ext cx="9144001" cy="452437"/>
          </a:xfrm>
          <a:prstGeom prst="rect">
            <a:avLst/>
          </a:prstGeom>
          <a:solidFill>
            <a:srgbClr val="003366"/>
          </a:solidFill>
          <a:ln w="9525" algn="ctr">
            <a:noFill/>
            <a:miter lim="800000"/>
            <a:headEnd/>
            <a:tailEnd/>
          </a:ln>
          <a:effectLst/>
        </p:spPr>
        <p:txBody>
          <a:bodyPr wrap="none" lIns="0" tIns="0" rIns="0" bIns="0" anchor="ctr"/>
          <a:lstStyle/>
          <a:p>
            <a:pPr algn="l" rtl="0" fontAlgn="base">
              <a:spcBef>
                <a:spcPct val="0"/>
              </a:spcBef>
              <a:spcAft>
                <a:spcPct val="0"/>
              </a:spcAft>
            </a:pPr>
            <a:endParaRPr lang="ru-RU" sz="1700" kern="1200">
              <a:solidFill>
                <a:schemeClr val="bg1"/>
              </a:solidFill>
              <a:latin typeface="Arial Narrow" pitchFamily="34" charset="0"/>
              <a:ea typeface="+mn-ea"/>
              <a:cs typeface="+mn-cs"/>
            </a:endParaRPr>
          </a:p>
        </p:txBody>
      </p:sp>
      <p:sp>
        <p:nvSpPr>
          <p:cNvPr id="22" name="Rectangle 7"/>
          <p:cNvSpPr>
            <a:spLocks noChangeArrowheads="1"/>
          </p:cNvSpPr>
          <p:nvPr userDrawn="1"/>
        </p:nvSpPr>
        <p:spPr bwMode="auto">
          <a:xfrm>
            <a:off x="-2" y="0"/>
            <a:ext cx="1650207" cy="1079500"/>
          </a:xfrm>
          <a:prstGeom prst="rect">
            <a:avLst/>
          </a:prstGeom>
          <a:solidFill>
            <a:srgbClr val="0079C2"/>
          </a:solidFill>
          <a:ln w="9525" algn="ctr">
            <a:noFill/>
            <a:miter lim="800000"/>
            <a:headEnd/>
            <a:tailEnd/>
          </a:ln>
          <a:effectLst/>
        </p:spPr>
        <p:txBody>
          <a:bodyPr wrap="none" lIns="0" tIns="0" rIns="0" bIns="0" anchor="ctr"/>
          <a:lstStyle/>
          <a:p>
            <a:endParaRPr lang="ru-RU"/>
          </a:p>
        </p:txBody>
      </p:sp>
      <p:sp>
        <p:nvSpPr>
          <p:cNvPr id="24" name="Line 15"/>
          <p:cNvSpPr>
            <a:spLocks noChangeShapeType="1"/>
          </p:cNvSpPr>
          <p:nvPr userDrawn="1"/>
        </p:nvSpPr>
        <p:spPr bwMode="auto">
          <a:xfrm>
            <a:off x="0" y="1069975"/>
            <a:ext cx="9144000" cy="0"/>
          </a:xfrm>
          <a:prstGeom prst="line">
            <a:avLst/>
          </a:prstGeom>
          <a:noFill/>
          <a:ln w="15875">
            <a:solidFill>
              <a:schemeClr val="bg1"/>
            </a:solidFill>
            <a:round/>
            <a:headEnd/>
            <a:tailEnd/>
          </a:ln>
          <a:effectLst/>
        </p:spPr>
        <p:txBody>
          <a:bodyPr lIns="0" tIns="0" rIns="0" bIns="0" anchor="ctr"/>
          <a:lstStyle/>
          <a:p>
            <a:endParaRPr lang="ru-RU"/>
          </a:p>
        </p:txBody>
      </p:sp>
      <p:sp>
        <p:nvSpPr>
          <p:cNvPr id="26" name="Line 14"/>
          <p:cNvSpPr>
            <a:spLocks noChangeShapeType="1"/>
          </p:cNvSpPr>
          <p:nvPr userDrawn="1"/>
        </p:nvSpPr>
        <p:spPr bwMode="auto">
          <a:xfrm>
            <a:off x="0" y="6405571"/>
            <a:ext cx="9144000" cy="0"/>
          </a:xfrm>
          <a:prstGeom prst="line">
            <a:avLst/>
          </a:prstGeom>
          <a:noFill/>
          <a:ln w="15875">
            <a:solidFill>
              <a:schemeClr val="bg1"/>
            </a:solidFill>
            <a:round/>
            <a:headEnd/>
            <a:tailEnd/>
          </a:ln>
          <a:effectLst/>
        </p:spPr>
        <p:txBody>
          <a:bodyPr lIns="0" tIns="0" rIns="0" bIns="0" anchor="ctr"/>
          <a:lstStyle/>
          <a:p>
            <a:endParaRPr lang="ru-RU"/>
          </a:p>
        </p:txBody>
      </p:sp>
      <p:sp>
        <p:nvSpPr>
          <p:cNvPr id="27" name="Line 9"/>
          <p:cNvSpPr>
            <a:spLocks noChangeShapeType="1"/>
          </p:cNvSpPr>
          <p:nvPr userDrawn="1"/>
        </p:nvSpPr>
        <p:spPr bwMode="auto">
          <a:xfrm>
            <a:off x="1644654" y="0"/>
            <a:ext cx="0" cy="1069181"/>
          </a:xfrm>
          <a:prstGeom prst="line">
            <a:avLst/>
          </a:prstGeom>
          <a:noFill/>
          <a:ln w="15875">
            <a:solidFill>
              <a:schemeClr val="bg1"/>
            </a:solidFill>
            <a:round/>
            <a:headEnd/>
            <a:tailEnd/>
          </a:ln>
          <a:effectLst/>
        </p:spPr>
        <p:txBody>
          <a:bodyPr lIns="0" tIns="0" rIns="0" bIns="0" anchor="ctr"/>
          <a:lstStyle/>
          <a:p>
            <a:endParaRPr lang="ru-RU"/>
          </a:p>
        </p:txBody>
      </p:sp>
      <p:pic>
        <p:nvPicPr>
          <p:cNvPr id="14" name="Рисунок 13"/>
          <p:cNvPicPr>
            <a:picLocks noChangeAspect="1"/>
          </p:cNvPicPr>
          <p:nvPr userDrawn="1"/>
        </p:nvPicPr>
        <p:blipFill>
          <a:blip r:embed="rId4"/>
          <a:srcRect/>
          <a:stretch>
            <a:fillRect/>
          </a:stretch>
        </p:blipFill>
        <p:spPr bwMode="auto">
          <a:xfrm>
            <a:off x="203679" y="136800"/>
            <a:ext cx="1224000" cy="83203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45" r:id="rId1"/>
    <p:sldLayoutId id="2147483778" r:id="rId2"/>
  </p:sldLayoutIdLst>
  <p:hf sldNum="0" hdr="0" dt="0"/>
  <p:txStyles>
    <p:titleStyle>
      <a:lvl1pPr algn="l" rtl="0" fontAlgn="base">
        <a:spcBef>
          <a:spcPct val="0"/>
        </a:spcBef>
        <a:spcAft>
          <a:spcPct val="0"/>
        </a:spcAft>
        <a:defRPr sz="2600">
          <a:solidFill>
            <a:schemeClr val="bg1"/>
          </a:solidFill>
          <a:latin typeface="+mj-lt"/>
          <a:ea typeface="+mj-ea"/>
          <a:cs typeface="+mj-cs"/>
        </a:defRPr>
      </a:lvl1pPr>
      <a:lvl2pPr algn="l" rtl="0" fontAlgn="base">
        <a:spcBef>
          <a:spcPct val="0"/>
        </a:spcBef>
        <a:spcAft>
          <a:spcPct val="0"/>
        </a:spcAft>
        <a:defRPr sz="2600">
          <a:solidFill>
            <a:schemeClr val="bg1"/>
          </a:solidFill>
          <a:latin typeface="Arial Narrow" pitchFamily="34" charset="0"/>
        </a:defRPr>
      </a:lvl2pPr>
      <a:lvl3pPr algn="l" rtl="0" fontAlgn="base">
        <a:spcBef>
          <a:spcPct val="0"/>
        </a:spcBef>
        <a:spcAft>
          <a:spcPct val="0"/>
        </a:spcAft>
        <a:defRPr sz="2600">
          <a:solidFill>
            <a:schemeClr val="bg1"/>
          </a:solidFill>
          <a:latin typeface="Arial Narrow" pitchFamily="34" charset="0"/>
        </a:defRPr>
      </a:lvl3pPr>
      <a:lvl4pPr algn="l" rtl="0" fontAlgn="base">
        <a:spcBef>
          <a:spcPct val="0"/>
        </a:spcBef>
        <a:spcAft>
          <a:spcPct val="0"/>
        </a:spcAft>
        <a:defRPr sz="2600">
          <a:solidFill>
            <a:schemeClr val="bg1"/>
          </a:solidFill>
          <a:latin typeface="Arial Narrow" pitchFamily="34" charset="0"/>
        </a:defRPr>
      </a:lvl4pPr>
      <a:lvl5pPr algn="l" rtl="0" fontAlgn="base">
        <a:spcBef>
          <a:spcPct val="0"/>
        </a:spcBef>
        <a:spcAft>
          <a:spcPct val="0"/>
        </a:spcAft>
        <a:defRPr sz="2600">
          <a:solidFill>
            <a:schemeClr val="bg1"/>
          </a:solidFill>
          <a:latin typeface="Arial Narrow" pitchFamily="34" charset="0"/>
        </a:defRPr>
      </a:lvl5pPr>
      <a:lvl6pPr marL="457200" algn="l" rtl="0" fontAlgn="base">
        <a:spcBef>
          <a:spcPct val="0"/>
        </a:spcBef>
        <a:spcAft>
          <a:spcPct val="0"/>
        </a:spcAft>
        <a:defRPr sz="2600">
          <a:solidFill>
            <a:schemeClr val="bg1"/>
          </a:solidFill>
          <a:latin typeface="Arial Narrow" pitchFamily="34" charset="0"/>
        </a:defRPr>
      </a:lvl6pPr>
      <a:lvl7pPr marL="914400" algn="l" rtl="0" fontAlgn="base">
        <a:spcBef>
          <a:spcPct val="0"/>
        </a:spcBef>
        <a:spcAft>
          <a:spcPct val="0"/>
        </a:spcAft>
        <a:defRPr sz="2600">
          <a:solidFill>
            <a:schemeClr val="bg1"/>
          </a:solidFill>
          <a:latin typeface="Arial Narrow" pitchFamily="34" charset="0"/>
        </a:defRPr>
      </a:lvl7pPr>
      <a:lvl8pPr marL="1371600" algn="l" rtl="0" fontAlgn="base">
        <a:spcBef>
          <a:spcPct val="0"/>
        </a:spcBef>
        <a:spcAft>
          <a:spcPct val="0"/>
        </a:spcAft>
        <a:defRPr sz="2600">
          <a:solidFill>
            <a:schemeClr val="bg1"/>
          </a:solidFill>
          <a:latin typeface="Arial Narrow" pitchFamily="34" charset="0"/>
        </a:defRPr>
      </a:lvl8pPr>
      <a:lvl9pPr marL="1828800" algn="l" rtl="0" fontAlgn="base">
        <a:spcBef>
          <a:spcPct val="0"/>
        </a:spcBef>
        <a:spcAft>
          <a:spcPct val="0"/>
        </a:spcAft>
        <a:defRPr sz="2600">
          <a:solidFill>
            <a:schemeClr val="bg1"/>
          </a:solidFill>
          <a:latin typeface="Arial Narrow" pitchFamily="34" charset="0"/>
        </a:defRPr>
      </a:lvl9pPr>
    </p:titleStyle>
    <p:bodyStyle>
      <a:lvl1pPr marL="342900" indent="-342900" algn="l" rtl="0" fontAlgn="base">
        <a:spcBef>
          <a:spcPct val="20000"/>
        </a:spcBef>
        <a:spcAft>
          <a:spcPct val="0"/>
        </a:spcAft>
        <a:defRPr sz="2600" b="1">
          <a:solidFill>
            <a:srgbClr val="003366"/>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Arial" charset="0"/>
        </a:defRPr>
      </a:lvl2pPr>
      <a:lvl3pPr marL="1143000" indent="-228600" algn="l" rtl="0" fontAlgn="base">
        <a:spcBef>
          <a:spcPct val="20000"/>
        </a:spcBef>
        <a:spcAft>
          <a:spcPct val="0"/>
        </a:spcAft>
        <a:buChar char="•"/>
        <a:defRPr sz="2400">
          <a:solidFill>
            <a:schemeClr val="tx1"/>
          </a:solidFill>
          <a:latin typeface="Arial" charset="0"/>
        </a:defRPr>
      </a:lvl3pPr>
      <a:lvl4pPr marL="1600200" indent="-228600" algn="l" rtl="0" fontAlgn="base">
        <a:spcBef>
          <a:spcPct val="20000"/>
        </a:spcBef>
        <a:spcAft>
          <a:spcPct val="0"/>
        </a:spcAft>
        <a:buChar char="–"/>
        <a:defRPr sz="2000">
          <a:solidFill>
            <a:schemeClr val="tx1"/>
          </a:solidFill>
          <a:latin typeface="Arial" charset="0"/>
        </a:defRPr>
      </a:lvl4pPr>
      <a:lvl5pPr marL="2057400" indent="-228600" algn="l" rtl="0" fontAlgn="base">
        <a:spcBef>
          <a:spcPct val="20000"/>
        </a:spcBef>
        <a:spcAft>
          <a:spcPct val="0"/>
        </a:spcAft>
        <a:buChar char="»"/>
        <a:defRPr sz="2000">
          <a:solidFill>
            <a:schemeClr val="tx1"/>
          </a:solidFill>
          <a:latin typeface="Arial" charset="0"/>
        </a:defRPr>
      </a:lvl5pPr>
      <a:lvl6pPr marL="2514600" indent="-228600" algn="l" rtl="0" fontAlgn="base">
        <a:spcBef>
          <a:spcPct val="20000"/>
        </a:spcBef>
        <a:spcAft>
          <a:spcPct val="0"/>
        </a:spcAft>
        <a:buChar char="»"/>
        <a:defRPr sz="2000">
          <a:solidFill>
            <a:schemeClr val="tx1"/>
          </a:solidFill>
          <a:latin typeface="Arial" charset="0"/>
        </a:defRPr>
      </a:lvl6pPr>
      <a:lvl7pPr marL="2971800" indent="-228600" algn="l" rtl="0" fontAlgn="base">
        <a:spcBef>
          <a:spcPct val="20000"/>
        </a:spcBef>
        <a:spcAft>
          <a:spcPct val="0"/>
        </a:spcAft>
        <a:buChar char="»"/>
        <a:defRPr sz="2000">
          <a:solidFill>
            <a:schemeClr val="tx1"/>
          </a:solidFill>
          <a:latin typeface="Arial" charset="0"/>
        </a:defRPr>
      </a:lvl7pPr>
      <a:lvl8pPr marL="3429000" indent="-228600" algn="l" rtl="0" fontAlgn="base">
        <a:spcBef>
          <a:spcPct val="20000"/>
        </a:spcBef>
        <a:spcAft>
          <a:spcPct val="0"/>
        </a:spcAft>
        <a:buChar char="»"/>
        <a:defRPr sz="2000">
          <a:solidFill>
            <a:schemeClr val="tx1"/>
          </a:solidFill>
          <a:latin typeface="Arial" charset="0"/>
        </a:defRPr>
      </a:lvl8pPr>
      <a:lvl9pPr marL="3886200" indent="-228600" algn="l" rtl="0" fontAlgn="base">
        <a:spcBef>
          <a:spcPct val="20000"/>
        </a:spcBef>
        <a:spcAft>
          <a:spcPct val="0"/>
        </a:spcAft>
        <a:buChar char="»"/>
        <a:defRPr sz="2000">
          <a:solidFill>
            <a:schemeClr val="tx1"/>
          </a:solidFill>
          <a:latin typeface="Arial" charset="0"/>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wmf"/><Relationship Id="rId1" Type="http://schemas.openxmlformats.org/officeDocument/2006/relationships/slideLayout" Target="../slideLayouts/slideLayout1.xml"/><Relationship Id="rId4" Type="http://schemas.openxmlformats.org/officeDocument/2006/relationships/image" Target="../media/image4.wmf"/></Relationships>
</file>

<file path=ppt/slides/_rels/slide5.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image" Target="../media/image5.wmf"/><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image" Target="../media/image8.wmf"/><Relationship Id="rId1" Type="http://schemas.openxmlformats.org/officeDocument/2006/relationships/slideLayout" Target="../slideLayouts/slideLayout1.xml"/><Relationship Id="rId4" Type="http://schemas.openxmlformats.org/officeDocument/2006/relationships/image" Target="../media/image10.wmf"/></Relationships>
</file>

<file path=ppt/slides/_rels/slide8.xml.rels><?xml version="1.0" encoding="UTF-8" standalone="yes"?>
<Relationships xmlns="http://schemas.openxmlformats.org/package/2006/relationships"><Relationship Id="rId3" Type="http://schemas.openxmlformats.org/officeDocument/2006/relationships/image" Target="../media/image12.wmf"/><Relationship Id="rId2" Type="http://schemas.openxmlformats.org/officeDocument/2006/relationships/image" Target="../media/image11.wmf"/><Relationship Id="rId1" Type="http://schemas.openxmlformats.org/officeDocument/2006/relationships/slideLayout" Target="../slideLayouts/slideLayout1.xml"/><Relationship Id="rId4" Type="http://schemas.openxmlformats.org/officeDocument/2006/relationships/image" Target="../media/image13.wmf"/></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939925" y="2873375"/>
            <a:ext cx="7204075" cy="1470025"/>
          </a:xfrm>
          <a:prstGeom prst="rect">
            <a:avLst/>
          </a:prstGeom>
        </p:spPr>
        <p:txBody>
          <a:bodyPr rtlCol="0">
            <a:normAutofit fontScale="97500"/>
          </a:bodyPr>
          <a:lstStyle>
            <a:lvl1pPr algn="l" rtl="0" fontAlgn="base">
              <a:spcBef>
                <a:spcPct val="0"/>
              </a:spcBef>
              <a:spcAft>
                <a:spcPct val="0"/>
              </a:spcAft>
              <a:defRPr sz="2600">
                <a:solidFill>
                  <a:schemeClr val="bg1"/>
                </a:solidFill>
                <a:latin typeface="+mj-lt"/>
                <a:ea typeface="+mj-ea"/>
                <a:cs typeface="+mj-cs"/>
              </a:defRPr>
            </a:lvl1pPr>
            <a:lvl2pPr algn="l" rtl="0" fontAlgn="base">
              <a:spcBef>
                <a:spcPct val="0"/>
              </a:spcBef>
              <a:spcAft>
                <a:spcPct val="0"/>
              </a:spcAft>
              <a:defRPr sz="2600">
                <a:solidFill>
                  <a:schemeClr val="bg1"/>
                </a:solidFill>
                <a:latin typeface="Arial Narrow" pitchFamily="34" charset="0"/>
              </a:defRPr>
            </a:lvl2pPr>
            <a:lvl3pPr algn="l" rtl="0" fontAlgn="base">
              <a:spcBef>
                <a:spcPct val="0"/>
              </a:spcBef>
              <a:spcAft>
                <a:spcPct val="0"/>
              </a:spcAft>
              <a:defRPr sz="2600">
                <a:solidFill>
                  <a:schemeClr val="bg1"/>
                </a:solidFill>
                <a:latin typeface="Arial Narrow" pitchFamily="34" charset="0"/>
              </a:defRPr>
            </a:lvl3pPr>
            <a:lvl4pPr algn="l" rtl="0" fontAlgn="base">
              <a:spcBef>
                <a:spcPct val="0"/>
              </a:spcBef>
              <a:spcAft>
                <a:spcPct val="0"/>
              </a:spcAft>
              <a:defRPr sz="2600">
                <a:solidFill>
                  <a:schemeClr val="bg1"/>
                </a:solidFill>
                <a:latin typeface="Arial Narrow" pitchFamily="34" charset="0"/>
              </a:defRPr>
            </a:lvl4pPr>
            <a:lvl5pPr algn="l" rtl="0" fontAlgn="base">
              <a:spcBef>
                <a:spcPct val="0"/>
              </a:spcBef>
              <a:spcAft>
                <a:spcPct val="0"/>
              </a:spcAft>
              <a:defRPr sz="2600">
                <a:solidFill>
                  <a:schemeClr val="bg1"/>
                </a:solidFill>
                <a:latin typeface="Arial Narrow" pitchFamily="34" charset="0"/>
              </a:defRPr>
            </a:lvl5pPr>
            <a:lvl6pPr marL="457200" algn="l" rtl="0" fontAlgn="base">
              <a:spcBef>
                <a:spcPct val="0"/>
              </a:spcBef>
              <a:spcAft>
                <a:spcPct val="0"/>
              </a:spcAft>
              <a:defRPr sz="2600">
                <a:solidFill>
                  <a:schemeClr val="bg1"/>
                </a:solidFill>
                <a:latin typeface="Arial Narrow" pitchFamily="34" charset="0"/>
              </a:defRPr>
            </a:lvl6pPr>
            <a:lvl7pPr marL="914400" algn="l" rtl="0" fontAlgn="base">
              <a:spcBef>
                <a:spcPct val="0"/>
              </a:spcBef>
              <a:spcAft>
                <a:spcPct val="0"/>
              </a:spcAft>
              <a:defRPr sz="2600">
                <a:solidFill>
                  <a:schemeClr val="bg1"/>
                </a:solidFill>
                <a:latin typeface="Arial Narrow" pitchFamily="34" charset="0"/>
              </a:defRPr>
            </a:lvl7pPr>
            <a:lvl8pPr marL="1371600" algn="l" rtl="0" fontAlgn="base">
              <a:spcBef>
                <a:spcPct val="0"/>
              </a:spcBef>
              <a:spcAft>
                <a:spcPct val="0"/>
              </a:spcAft>
              <a:defRPr sz="2600">
                <a:solidFill>
                  <a:schemeClr val="bg1"/>
                </a:solidFill>
                <a:latin typeface="Arial Narrow" pitchFamily="34" charset="0"/>
              </a:defRPr>
            </a:lvl8pPr>
            <a:lvl9pPr marL="1828800" algn="l" rtl="0" fontAlgn="base">
              <a:spcBef>
                <a:spcPct val="0"/>
              </a:spcBef>
              <a:spcAft>
                <a:spcPct val="0"/>
              </a:spcAft>
              <a:defRPr sz="2600">
                <a:solidFill>
                  <a:schemeClr val="bg1"/>
                </a:solidFill>
                <a:latin typeface="Arial Narrow" pitchFamily="34" charset="0"/>
              </a:defRPr>
            </a:lvl9pPr>
          </a:lstStyle>
          <a:p>
            <a:pPr fontAlgn="auto">
              <a:spcBef>
                <a:spcPts val="0"/>
              </a:spcBef>
              <a:spcAft>
                <a:spcPts val="0"/>
              </a:spcAft>
              <a:defRPr/>
            </a:pPr>
            <a:r>
              <a:rPr lang="en-US" altLang="ru-RU" sz="3300" b="1" kern="0" dirty="0"/>
              <a:t>OGK-2 Group</a:t>
            </a:r>
            <a:r>
              <a:rPr lang="ru-RU" altLang="ru-RU" sz="2500" b="1" kern="0" dirty="0"/>
              <a:t/>
            </a:r>
            <a:br>
              <a:rPr lang="ru-RU" altLang="ru-RU" sz="2500" b="1" kern="0" dirty="0"/>
            </a:br>
            <a:r>
              <a:rPr lang="ru-RU" altLang="ru-RU" sz="2500" b="1" kern="0" dirty="0"/>
              <a:t/>
            </a:r>
            <a:br>
              <a:rPr lang="ru-RU" altLang="ru-RU" sz="2500" b="1" kern="0" dirty="0"/>
            </a:br>
            <a:r>
              <a:rPr lang="ru-RU" altLang="ru-RU" b="1" kern="0" dirty="0"/>
              <a:t>2020</a:t>
            </a:r>
            <a:r>
              <a:rPr lang="en-US" altLang="ru-RU" b="1" kern="0" dirty="0"/>
              <a:t>FY</a:t>
            </a:r>
            <a:r>
              <a:rPr lang="ru-RU" altLang="ru-RU" b="1" kern="0" dirty="0"/>
              <a:t> </a:t>
            </a:r>
            <a:r>
              <a:rPr lang="en-US" altLang="ru-RU" b="1" kern="0" dirty="0"/>
              <a:t>IFRS Results</a:t>
            </a:r>
            <a:endParaRPr lang="ru-RU" kern="0" dirty="0"/>
          </a:p>
        </p:txBody>
      </p:sp>
      <p:sp>
        <p:nvSpPr>
          <p:cNvPr id="7" name="Subtitle 2"/>
          <p:cNvSpPr txBox="1">
            <a:spLocks/>
          </p:cNvSpPr>
          <p:nvPr/>
        </p:nvSpPr>
        <p:spPr>
          <a:xfrm>
            <a:off x="2051136" y="4876800"/>
            <a:ext cx="6400800" cy="369888"/>
          </a:xfrm>
          <a:prstGeom prst="rect">
            <a:avLst/>
          </a:prstGeom>
        </p:spPr>
        <p:txBody>
          <a:bodyPr lIns="0" tIns="0" rIns="0" bIns="0" anchor="ctr" anchorCtr="0"/>
          <a:lstStyle>
            <a:lvl1pPr marL="342900" indent="-342900" algn="l" rtl="0" fontAlgn="base">
              <a:spcBef>
                <a:spcPct val="20000"/>
              </a:spcBef>
              <a:spcAft>
                <a:spcPct val="0"/>
              </a:spcAft>
              <a:defRPr sz="2600" b="1" baseline="0">
                <a:solidFill>
                  <a:schemeClr val="bg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Arial" charset="0"/>
              </a:defRPr>
            </a:lvl2pPr>
            <a:lvl3pPr marL="1143000" indent="-228600" algn="l" rtl="0" fontAlgn="base">
              <a:spcBef>
                <a:spcPct val="20000"/>
              </a:spcBef>
              <a:spcAft>
                <a:spcPct val="0"/>
              </a:spcAft>
              <a:buChar char="•"/>
              <a:defRPr sz="2400">
                <a:solidFill>
                  <a:schemeClr val="tx1"/>
                </a:solidFill>
                <a:latin typeface="Arial" charset="0"/>
              </a:defRPr>
            </a:lvl3pPr>
            <a:lvl4pPr marL="1600200" indent="-228600" algn="l" rtl="0" fontAlgn="base">
              <a:spcBef>
                <a:spcPct val="20000"/>
              </a:spcBef>
              <a:spcAft>
                <a:spcPct val="0"/>
              </a:spcAft>
              <a:buChar char="–"/>
              <a:defRPr sz="2000">
                <a:solidFill>
                  <a:schemeClr val="tx1"/>
                </a:solidFill>
                <a:latin typeface="Arial" charset="0"/>
              </a:defRPr>
            </a:lvl4pPr>
            <a:lvl5pPr marL="2057400" indent="-228600" algn="l" rtl="0" fontAlgn="base">
              <a:spcBef>
                <a:spcPct val="20000"/>
              </a:spcBef>
              <a:spcAft>
                <a:spcPct val="0"/>
              </a:spcAft>
              <a:buChar char="»"/>
              <a:defRPr sz="2000">
                <a:solidFill>
                  <a:schemeClr val="tx1"/>
                </a:solidFill>
                <a:latin typeface="Arial" charset="0"/>
              </a:defRPr>
            </a:lvl5pPr>
            <a:lvl6pPr marL="2514600" indent="-228600" algn="l" rtl="0" fontAlgn="base">
              <a:spcBef>
                <a:spcPct val="20000"/>
              </a:spcBef>
              <a:spcAft>
                <a:spcPct val="0"/>
              </a:spcAft>
              <a:buChar char="»"/>
              <a:defRPr sz="2000">
                <a:solidFill>
                  <a:schemeClr val="tx1"/>
                </a:solidFill>
                <a:latin typeface="Arial" charset="0"/>
              </a:defRPr>
            </a:lvl6pPr>
            <a:lvl7pPr marL="2971800" indent="-228600" algn="l" rtl="0" fontAlgn="base">
              <a:spcBef>
                <a:spcPct val="20000"/>
              </a:spcBef>
              <a:spcAft>
                <a:spcPct val="0"/>
              </a:spcAft>
              <a:buChar char="»"/>
              <a:defRPr sz="2000">
                <a:solidFill>
                  <a:schemeClr val="tx1"/>
                </a:solidFill>
                <a:latin typeface="Arial" charset="0"/>
              </a:defRPr>
            </a:lvl7pPr>
            <a:lvl8pPr marL="3429000" indent="-228600" algn="l" rtl="0" fontAlgn="base">
              <a:spcBef>
                <a:spcPct val="20000"/>
              </a:spcBef>
              <a:spcAft>
                <a:spcPct val="0"/>
              </a:spcAft>
              <a:buChar char="»"/>
              <a:defRPr sz="2000">
                <a:solidFill>
                  <a:schemeClr val="tx1"/>
                </a:solidFill>
                <a:latin typeface="Arial" charset="0"/>
              </a:defRPr>
            </a:lvl8pPr>
            <a:lvl9pPr marL="3886200" indent="-228600" algn="l" rtl="0" fontAlgn="base">
              <a:spcBef>
                <a:spcPct val="20000"/>
              </a:spcBef>
              <a:spcAft>
                <a:spcPct val="0"/>
              </a:spcAft>
              <a:buChar char="»"/>
              <a:defRPr sz="2000">
                <a:solidFill>
                  <a:schemeClr val="tx1"/>
                </a:solidFill>
                <a:latin typeface="Arial" charset="0"/>
              </a:defRPr>
            </a:lvl9pPr>
          </a:lstStyle>
          <a:p>
            <a:r>
              <a:rPr lang="en-US" altLang="ru-RU" sz="1800" kern="0" dirty="0">
                <a:cs typeface="Arial" panose="020B0604020202020204" pitchFamily="34" charset="0"/>
              </a:rPr>
              <a:t>March 10, 2021</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p:txBody>
          <a:bodyPr/>
          <a:lstStyle/>
          <a:p>
            <a:r>
              <a:rPr lang="en-US" altLang="ru-RU" dirty="0"/>
              <a:t>Disclaimer</a:t>
            </a:r>
            <a:endParaRPr lang="ru-RU" dirty="0"/>
          </a:p>
        </p:txBody>
      </p:sp>
      <p:sp>
        <p:nvSpPr>
          <p:cNvPr id="6" name="Текст 5"/>
          <p:cNvSpPr>
            <a:spLocks noGrp="1"/>
          </p:cNvSpPr>
          <p:nvPr>
            <p:ph type="body" sz="quarter" idx="10"/>
          </p:nvPr>
        </p:nvSpPr>
        <p:spPr>
          <a:xfrm>
            <a:off x="1873251" y="6477893"/>
            <a:ext cx="7048500" cy="307777"/>
          </a:xfrm>
        </p:spPr>
        <p:txBody>
          <a:bodyPr/>
          <a:lstStyle/>
          <a:p>
            <a:r>
              <a:rPr lang="en-US" altLang="ru-RU" dirty="0"/>
              <a:t>OGK-2 Group 9</a:t>
            </a:r>
            <a:r>
              <a:rPr lang="ru-RU" altLang="ru-RU" dirty="0"/>
              <a:t>M 2020 </a:t>
            </a:r>
            <a:r>
              <a:rPr lang="en-US" altLang="ru-RU" dirty="0"/>
              <a:t>IFRS Results</a:t>
            </a:r>
            <a:endParaRPr lang="ru-RU" altLang="ru-RU" dirty="0"/>
          </a:p>
        </p:txBody>
      </p:sp>
      <p:sp>
        <p:nvSpPr>
          <p:cNvPr id="7" name="Content Placeholder 2"/>
          <p:cNvSpPr>
            <a:spLocks noGrp="1"/>
          </p:cNvSpPr>
          <p:nvPr>
            <p:ph idx="1"/>
          </p:nvPr>
        </p:nvSpPr>
        <p:spPr>
          <a:xfrm>
            <a:off x="533400" y="1600200"/>
            <a:ext cx="8074025" cy="3846513"/>
          </a:xfrm>
          <a:noFill/>
          <a:extLst>
            <a:ext uri="{909E8E84-426E-40DD-AFC4-6F175D3DCCD1}">
              <a14:hiddenFill xmlns:a14="http://schemas.microsoft.com/office/drawing/2010/main">
                <a:solidFill>
                  <a:srgbClr val="0066CC"/>
                </a:solidFill>
              </a14:hiddenFill>
            </a:ext>
          </a:extLst>
        </p:spPr>
        <p:txBody>
          <a:bodyPr/>
          <a:lstStyle/>
          <a:p>
            <a:pPr marL="0" indent="0" eaLnBrk="1" hangingPunct="1">
              <a:spcBef>
                <a:spcPts val="600"/>
              </a:spcBef>
              <a:spcAft>
                <a:spcPts val="600"/>
              </a:spcAft>
              <a:buFont typeface="Symbol" panose="05050102010706020507" pitchFamily="18" charset="2"/>
              <a:buNone/>
            </a:pPr>
            <a:r>
              <a:rPr altLang="ru-RU" sz="1600" dirty="0">
                <a:solidFill>
                  <a:schemeClr val="tx2"/>
                </a:solidFill>
                <a:cs typeface="Arial" panose="020B0604020202020204" pitchFamily="34" charset="0"/>
              </a:rPr>
              <a:t>The information contained herein has been prepared using information available to JSC “OGK-2” (hereinafter - OGK-2 or the Company) at the time of preparation of the presentation. Since making a presentation, on the activities of OGK-2 and the content of the presentation could affect the external or other factors. In addition all relevant information about OGK-2 may not be included in this presentation. No representation or warranty, expressed or implied, is made as to the accuracy, completeness or reliability of the information. </a:t>
            </a:r>
          </a:p>
          <a:p>
            <a:pPr marL="0" indent="0" eaLnBrk="1" hangingPunct="1">
              <a:spcBef>
                <a:spcPts val="600"/>
              </a:spcBef>
              <a:spcAft>
                <a:spcPts val="600"/>
              </a:spcAft>
              <a:buFont typeface="Symbol" panose="05050102010706020507" pitchFamily="18" charset="2"/>
              <a:buNone/>
            </a:pPr>
            <a:r>
              <a:rPr altLang="ru-RU" sz="1600" dirty="0">
                <a:solidFill>
                  <a:schemeClr val="tx2"/>
                </a:solidFill>
                <a:cs typeface="Arial" panose="020B0604020202020204" pitchFamily="34" charset="0"/>
              </a:rPr>
              <a:t>Any forward looking information herein has been prepared on the basis of a number of assumptions which may prove to be incorrect. Forward looking statements, by the nature, involve risk and uncertainty. OGK-2 cautions that actual results may differ materially from those expressed or implied in such statements. Reference should be made to the most recent Annual Report for a description of the major risk factors. </a:t>
            </a:r>
          </a:p>
          <a:p>
            <a:pPr marL="0" indent="0" eaLnBrk="1" hangingPunct="1">
              <a:spcBef>
                <a:spcPts val="600"/>
              </a:spcBef>
              <a:spcAft>
                <a:spcPts val="600"/>
              </a:spcAft>
              <a:buFont typeface="Symbol" panose="05050102010706020507" pitchFamily="18" charset="2"/>
              <a:buNone/>
            </a:pPr>
            <a:r>
              <a:rPr altLang="ru-RU" sz="1600" dirty="0">
                <a:solidFill>
                  <a:schemeClr val="tx2"/>
                </a:solidFill>
                <a:cs typeface="Arial" panose="020B0604020202020204" pitchFamily="34" charset="0"/>
              </a:rPr>
              <a:t>This presentation does not constitute or form part of any advertisement of securities, any offer or invitation to sell or issue or any solicitation of any offer to purchase or subscribe for, any shares in OGK-2, nor shall it or any part of it nor the fact of its presentation or distribution form the basis of, or be relied on in connection with, any contract or investment decision.</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p:txBody>
          <a:bodyPr/>
          <a:lstStyle/>
          <a:p>
            <a:r>
              <a:rPr lang="en-US" altLang="ru-RU" dirty="0"/>
              <a:t>Operational and Financial Highlights</a:t>
            </a:r>
            <a:endParaRPr lang="ru-RU" dirty="0"/>
          </a:p>
        </p:txBody>
      </p:sp>
      <p:sp>
        <p:nvSpPr>
          <p:cNvPr id="6" name="Текст 5"/>
          <p:cNvSpPr>
            <a:spLocks noGrp="1"/>
          </p:cNvSpPr>
          <p:nvPr>
            <p:ph type="body" sz="quarter" idx="10"/>
          </p:nvPr>
        </p:nvSpPr>
        <p:spPr>
          <a:xfrm>
            <a:off x="1873251" y="6477893"/>
            <a:ext cx="7048500" cy="307777"/>
          </a:xfrm>
        </p:spPr>
        <p:txBody>
          <a:bodyPr/>
          <a:lstStyle/>
          <a:p>
            <a:r>
              <a:rPr lang="en-US" altLang="ru-RU" dirty="0"/>
              <a:t>OGK-2 Group </a:t>
            </a:r>
            <a:r>
              <a:rPr lang="ru-RU" altLang="ru-RU" dirty="0"/>
              <a:t>2020</a:t>
            </a:r>
            <a:r>
              <a:rPr lang="en-US" altLang="ru-RU" dirty="0"/>
              <a:t>FY</a:t>
            </a:r>
            <a:r>
              <a:rPr lang="ru-RU" altLang="ru-RU" dirty="0"/>
              <a:t> </a:t>
            </a:r>
            <a:r>
              <a:rPr lang="en-US" altLang="ru-RU" dirty="0"/>
              <a:t>IFRS Results</a:t>
            </a:r>
            <a:endParaRPr lang="ru-RU" altLang="ru-RU" dirty="0"/>
          </a:p>
        </p:txBody>
      </p:sp>
      <p:sp>
        <p:nvSpPr>
          <p:cNvPr id="5" name="Text Box 103"/>
          <p:cNvSpPr txBox="1">
            <a:spLocks noChangeArrowheads="1"/>
          </p:cNvSpPr>
          <p:nvPr/>
        </p:nvSpPr>
        <p:spPr bwMode="auto">
          <a:xfrm>
            <a:off x="76200" y="1485900"/>
            <a:ext cx="1862138"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lIns="0" tIns="0" rIns="0" bIns="0">
            <a:spAutoFit/>
          </a:bodyPr>
          <a:lstStyle>
            <a:lvl1pPr>
              <a:spcBef>
                <a:spcPct val="20000"/>
              </a:spcBef>
              <a:buFont typeface="Symbol" panose="05050102010706020507" pitchFamily="18" charset="2"/>
              <a:buChar char="-"/>
              <a:defRPr>
                <a:solidFill>
                  <a:schemeClr val="bg1"/>
                </a:solidFill>
                <a:latin typeface="Arial Narrow" panose="020B0606020202030204" pitchFamily="34" charset="0"/>
                <a:cs typeface="Arial" panose="020B0604020202020204" pitchFamily="34" charset="0"/>
              </a:defRPr>
            </a:lvl1pPr>
            <a:lvl2pPr marL="742950" indent="-285750">
              <a:spcBef>
                <a:spcPct val="20000"/>
              </a:spcBef>
              <a:buFont typeface="Arial" panose="020B0604020202020204" pitchFamily="34" charset="0"/>
              <a:buChar char="–"/>
              <a:defRPr sz="1600">
                <a:solidFill>
                  <a:schemeClr val="bg1"/>
                </a:solidFill>
                <a:latin typeface="Arial Narrow" panose="020B0606020202030204" pitchFamily="34" charset="0"/>
                <a:cs typeface="Arial" panose="020B0604020202020204" pitchFamily="34" charset="0"/>
              </a:defRPr>
            </a:lvl2pPr>
            <a:lvl3pPr marL="11430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3pPr>
            <a:lvl4pPr marL="16002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4pPr>
            <a:lvl5pPr marL="20574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9pPr>
          </a:lstStyle>
          <a:p>
            <a:pPr eaLnBrk="1" hangingPunct="1">
              <a:spcBef>
                <a:spcPct val="0"/>
              </a:spcBef>
              <a:buFontTx/>
              <a:buNone/>
            </a:pPr>
            <a:r>
              <a:rPr lang="en-US" altLang="ru-RU" sz="1600" b="1" dirty="0">
                <a:solidFill>
                  <a:srgbClr val="0079C2"/>
                </a:solidFill>
              </a:rPr>
              <a:t>Operational Highlights</a:t>
            </a:r>
            <a:r>
              <a:rPr lang="ru-RU" altLang="ru-RU" sz="1600" b="1" baseline="30000" dirty="0">
                <a:solidFill>
                  <a:srgbClr val="0079C2"/>
                </a:solidFill>
              </a:rPr>
              <a:t>1</a:t>
            </a:r>
            <a:endParaRPr lang="ru-RU" altLang="ru-RU" sz="1600" b="1" dirty="0">
              <a:solidFill>
                <a:srgbClr val="0079C2"/>
              </a:solidFill>
            </a:endParaRPr>
          </a:p>
        </p:txBody>
      </p:sp>
      <p:sp>
        <p:nvSpPr>
          <p:cNvPr id="7" name="Text Box 103"/>
          <p:cNvSpPr txBox="1">
            <a:spLocks noChangeArrowheads="1"/>
          </p:cNvSpPr>
          <p:nvPr/>
        </p:nvSpPr>
        <p:spPr bwMode="auto">
          <a:xfrm>
            <a:off x="4668838" y="1485900"/>
            <a:ext cx="3789362"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0" tIns="0" rIns="0" bIns="0">
            <a:spAutoFit/>
          </a:bodyPr>
          <a:lstStyle>
            <a:lvl1pPr>
              <a:spcBef>
                <a:spcPct val="20000"/>
              </a:spcBef>
              <a:buFont typeface="Symbol" panose="05050102010706020507" pitchFamily="18" charset="2"/>
              <a:buChar char="-"/>
              <a:defRPr>
                <a:solidFill>
                  <a:schemeClr val="bg1"/>
                </a:solidFill>
                <a:latin typeface="Arial Narrow" panose="020B0606020202030204" pitchFamily="34" charset="0"/>
                <a:cs typeface="Arial" panose="020B0604020202020204" pitchFamily="34" charset="0"/>
              </a:defRPr>
            </a:lvl1pPr>
            <a:lvl2pPr marL="742950" indent="-285750">
              <a:spcBef>
                <a:spcPct val="20000"/>
              </a:spcBef>
              <a:buFont typeface="Arial" panose="020B0604020202020204" pitchFamily="34" charset="0"/>
              <a:buChar char="–"/>
              <a:defRPr sz="1600">
                <a:solidFill>
                  <a:schemeClr val="bg1"/>
                </a:solidFill>
                <a:latin typeface="Arial Narrow" panose="020B0606020202030204" pitchFamily="34" charset="0"/>
                <a:cs typeface="Arial" panose="020B0604020202020204" pitchFamily="34" charset="0"/>
              </a:defRPr>
            </a:lvl2pPr>
            <a:lvl3pPr marL="11430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3pPr>
            <a:lvl4pPr marL="16002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4pPr>
            <a:lvl5pPr marL="20574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9pPr>
          </a:lstStyle>
          <a:p>
            <a:pPr eaLnBrk="1" hangingPunct="1">
              <a:spcBef>
                <a:spcPct val="0"/>
              </a:spcBef>
              <a:buFont typeface="Symbol" panose="05050102010706020507" pitchFamily="18" charset="2"/>
              <a:buNone/>
            </a:pPr>
            <a:r>
              <a:rPr lang="en-US" altLang="ru-RU" sz="1600" b="1">
                <a:solidFill>
                  <a:srgbClr val="0079C2"/>
                </a:solidFill>
              </a:rPr>
              <a:t>Financial Highlights, mn RUR</a:t>
            </a:r>
          </a:p>
        </p:txBody>
      </p:sp>
      <p:graphicFrame>
        <p:nvGraphicFramePr>
          <p:cNvPr id="8" name="Group 85"/>
          <p:cNvGraphicFramePr>
            <a:graphicFrameLocks noGrp="1"/>
          </p:cNvGraphicFramePr>
          <p:nvPr>
            <p:extLst>
              <p:ext uri="{D42A27DB-BD31-4B8C-83A1-F6EECF244321}">
                <p14:modId xmlns:p14="http://schemas.microsoft.com/office/powerpoint/2010/main" val="3838673178"/>
              </p:ext>
            </p:extLst>
          </p:nvPr>
        </p:nvGraphicFramePr>
        <p:xfrm>
          <a:off x="152400" y="1833563"/>
          <a:ext cx="4114800" cy="3881439"/>
        </p:xfrm>
        <a:graphic>
          <a:graphicData uri="http://schemas.openxmlformats.org/drawingml/2006/table">
            <a:tbl>
              <a:tblPr/>
              <a:tblGrid>
                <a:gridCol w="1828800">
                  <a:extLst>
                    <a:ext uri="{9D8B030D-6E8A-4147-A177-3AD203B41FA5}">
                      <a16:colId xmlns:a16="http://schemas.microsoft.com/office/drawing/2014/main" xmlns="" val="20000"/>
                    </a:ext>
                  </a:extLst>
                </a:gridCol>
                <a:gridCol w="685800">
                  <a:extLst>
                    <a:ext uri="{9D8B030D-6E8A-4147-A177-3AD203B41FA5}">
                      <a16:colId xmlns:a16="http://schemas.microsoft.com/office/drawing/2014/main" xmlns="" val="20001"/>
                    </a:ext>
                  </a:extLst>
                </a:gridCol>
                <a:gridCol w="762000">
                  <a:extLst>
                    <a:ext uri="{9D8B030D-6E8A-4147-A177-3AD203B41FA5}">
                      <a16:colId xmlns:a16="http://schemas.microsoft.com/office/drawing/2014/main" xmlns="" val="20002"/>
                    </a:ext>
                  </a:extLst>
                </a:gridCol>
                <a:gridCol w="838200">
                  <a:extLst>
                    <a:ext uri="{9D8B030D-6E8A-4147-A177-3AD203B41FA5}">
                      <a16:colId xmlns:a16="http://schemas.microsoft.com/office/drawing/2014/main" xmlns="" val="20003"/>
                    </a:ext>
                  </a:extLst>
                </a:gridCol>
              </a:tblGrid>
              <a:tr h="494703">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ru-RU" sz="1400" b="1" i="0" u="none" strike="noStrike" cap="none" normalizeH="0" baseline="0" dirty="0">
                          <a:ln>
                            <a:noFill/>
                          </a:ln>
                          <a:solidFill>
                            <a:schemeClr val="accent1"/>
                          </a:solidFill>
                          <a:effectLst/>
                          <a:latin typeface="Arial Narrow" pitchFamily="34" charset="0"/>
                          <a:cs typeface="Arial" charset="0"/>
                        </a:rPr>
                        <a:t>  </a:t>
                      </a:r>
                      <a:r>
                        <a:rPr kumimoji="0" lang="ru-RU" sz="1400" b="0" i="0" u="none" strike="noStrike" cap="none" normalizeH="0" baseline="0" dirty="0">
                          <a:ln>
                            <a:noFill/>
                          </a:ln>
                          <a:solidFill>
                            <a:schemeClr val="accent1"/>
                          </a:solidFill>
                          <a:effectLst/>
                          <a:latin typeface="Arial Narrow" pitchFamily="34" charset="0"/>
                          <a:cs typeface="Arial" charset="0"/>
                        </a:rPr>
                        <a:t> </a:t>
                      </a:r>
                      <a:endParaRPr kumimoji="0" lang="ru-RU" sz="1400" b="1" i="0" u="none" strike="noStrike" cap="none" normalizeH="0" baseline="0" dirty="0">
                        <a:ln>
                          <a:noFill/>
                        </a:ln>
                        <a:solidFill>
                          <a:schemeClr val="accent1"/>
                        </a:solidFill>
                        <a:effectLst/>
                        <a:latin typeface="Arial Narrow" pitchFamily="34" charset="0"/>
                        <a:cs typeface="Arial" charset="0"/>
                      </a:endParaRPr>
                    </a:p>
                  </a:txBody>
                  <a:tcPr marL="45720" marR="45720" marT="27430" marB="27430" anchor="ctr" horzOverflow="overflow">
                    <a:lnL>
                      <a:noFill/>
                    </a:lnL>
                    <a:lnR>
                      <a:noFill/>
                    </a:lnR>
                    <a:lnT>
                      <a:noFill/>
                    </a:lnT>
                    <a:lnB>
                      <a:noFill/>
                    </a:lnB>
                    <a:lnTlToBr>
                      <a:noFill/>
                    </a:lnTlToBr>
                    <a:lnBlToTr>
                      <a:noFill/>
                    </a:lnBlToTr>
                    <a:solidFill>
                      <a:schemeClr val="bg1">
                        <a:lumMod val="95000"/>
                      </a:schemeClr>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ru-RU" sz="1400" b="1" i="0" u="none" strike="noStrike" cap="none" normalizeH="0" baseline="0" dirty="0">
                          <a:ln>
                            <a:noFill/>
                          </a:ln>
                          <a:solidFill>
                            <a:srgbClr val="0079C2"/>
                          </a:solidFill>
                          <a:effectLst/>
                          <a:latin typeface="+mn-lt"/>
                          <a:cs typeface="Arial" charset="0"/>
                        </a:rPr>
                        <a:t>2019</a:t>
                      </a:r>
                    </a:p>
                  </a:txBody>
                  <a:tcPr marL="45720" marR="45720" marT="27419" marB="27419" anchor="ctr" horzOverflow="overflow">
                    <a:lnL>
                      <a:noFill/>
                    </a:lnL>
                    <a:lnR>
                      <a:noFill/>
                    </a:lnR>
                    <a:lnT>
                      <a:noFill/>
                    </a:lnT>
                    <a:lnB>
                      <a:noFill/>
                    </a:lnB>
                    <a:lnTlToBr>
                      <a:noFill/>
                    </a:lnTlToBr>
                    <a:lnBlToTr>
                      <a:noFill/>
                    </a:lnBlToTr>
                    <a:solidFill>
                      <a:schemeClr val="bg1">
                        <a:lumMod val="95000"/>
                      </a:schemeClr>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defRPr/>
                      </a:pPr>
                      <a:r>
                        <a:rPr kumimoji="0" lang="ru-RU" sz="1400" b="1" i="0" u="none" strike="noStrike" cap="none" normalizeH="0" baseline="0" dirty="0">
                          <a:ln>
                            <a:noFill/>
                          </a:ln>
                          <a:solidFill>
                            <a:srgbClr val="0079C2"/>
                          </a:solidFill>
                          <a:effectLst/>
                          <a:latin typeface="+mn-lt"/>
                          <a:cs typeface="Arial" charset="0"/>
                        </a:rPr>
                        <a:t>2020</a:t>
                      </a:r>
                    </a:p>
                  </a:txBody>
                  <a:tcPr marL="45720" marR="45720" marT="27419" marB="27419" anchor="ctr" horzOverflow="overflow">
                    <a:lnL>
                      <a:noFill/>
                    </a:lnL>
                    <a:lnR>
                      <a:noFill/>
                    </a:lnR>
                    <a:lnT>
                      <a:noFill/>
                    </a:lnT>
                    <a:lnB>
                      <a:noFill/>
                    </a:lnB>
                    <a:lnTlToBr>
                      <a:noFill/>
                    </a:lnTlToBr>
                    <a:lnBlToTr>
                      <a:noFill/>
                    </a:lnBlToTr>
                    <a:solidFill>
                      <a:schemeClr val="bg1">
                        <a:lumMod val="95000"/>
                      </a:schemeClr>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rgbClr val="0079C2"/>
                          </a:solidFill>
                          <a:effectLst/>
                          <a:latin typeface="Arial Narrow" pitchFamily="34" charset="0"/>
                          <a:cs typeface="Arial" charset="0"/>
                        </a:rPr>
                        <a:t>Change</a:t>
                      </a:r>
                      <a:endParaRPr kumimoji="0" lang="ru-RU" sz="1400" b="1" i="0" u="none" strike="noStrike" cap="none" normalizeH="0" baseline="0" dirty="0">
                        <a:ln>
                          <a:noFill/>
                        </a:ln>
                        <a:solidFill>
                          <a:srgbClr val="0079C2"/>
                        </a:solidFill>
                        <a:effectLst/>
                        <a:latin typeface="Arial Narrow" pitchFamily="34" charset="0"/>
                        <a:cs typeface="Arial" charset="0"/>
                      </a:endParaRPr>
                    </a:p>
                  </a:txBody>
                  <a:tcPr marL="45720" marR="45720" marT="27430" marB="27430" anchor="ctr" horzOverflow="overflow">
                    <a:lnL>
                      <a:noFill/>
                    </a:lnL>
                    <a:lnR>
                      <a:noFill/>
                    </a:lnR>
                    <a:lnT>
                      <a:noFill/>
                    </a:lnT>
                    <a:lnB>
                      <a:noFill/>
                    </a:lnB>
                    <a:lnTlToBr>
                      <a:noFill/>
                    </a:lnTlToBr>
                    <a:lnBlToTr>
                      <a:noFill/>
                    </a:lnBlToTr>
                    <a:solidFill>
                      <a:schemeClr val="bg1">
                        <a:lumMod val="95000"/>
                      </a:schemeClr>
                    </a:solidFill>
                  </a:tcPr>
                </a:tc>
                <a:extLst>
                  <a:ext uri="{0D108BD9-81ED-4DB2-BD59-A6C34878D82A}">
                    <a16:rowId xmlns:a16="http://schemas.microsoft.com/office/drawing/2014/main" xmlns="" val="10000"/>
                  </a:ext>
                </a:extLst>
              </a:tr>
              <a:tr h="501400">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US" sz="1400" b="0" i="0" u="none" strike="noStrike" kern="1200" dirty="0">
                          <a:solidFill>
                            <a:srgbClr val="003366"/>
                          </a:solidFill>
                          <a:effectLst/>
                          <a:latin typeface="Arial Narrow" panose="020B0606020202030204" pitchFamily="34" charset="0"/>
                          <a:ea typeface="+mn-ea"/>
                          <a:cs typeface="+mn-cs"/>
                        </a:rPr>
                        <a:t>Electricity Output, mn kWh</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w="9525" cap="flat" cmpd="sng" algn="ctr">
                      <a:noFill/>
                      <a:prstDash val="solid"/>
                      <a:round/>
                      <a:headEnd type="none" w="med" len="med"/>
                      <a:tailEnd type="none" w="med" len="med"/>
                    </a:lnB>
                    <a:lnTlToBr>
                      <a:noFill/>
                    </a:lnTlToBr>
                    <a:lnBlToTr>
                      <a:noFill/>
                    </a:lnBlToTr>
                    <a:noFill/>
                  </a:tcPr>
                </a:tc>
                <a:tc>
                  <a:txBody>
                    <a:bodyPr/>
                    <a:lstStyle/>
                    <a:p>
                      <a:pPr marL="107950" marR="0" lvl="0" indent="0" algn="ctr" defTabSz="914400" rtl="0" eaLnBrk="1" fontAlgn="ctr" latinLnBrk="0" hangingPunct="1">
                        <a:lnSpc>
                          <a:spcPct val="100000"/>
                        </a:lnSpc>
                        <a:spcBef>
                          <a:spcPct val="0"/>
                        </a:spcBef>
                        <a:spcAft>
                          <a:spcPct val="0"/>
                        </a:spcAft>
                        <a:buClrTx/>
                        <a:buSzTx/>
                        <a:buFontTx/>
                        <a:buNone/>
                        <a:tabLst/>
                      </a:pPr>
                      <a:r>
                        <a:rPr kumimoji="0" lang="ru-RU" sz="1400" b="0" i="0" u="none" strike="noStrike" kern="1200" cap="none" normalizeH="0" baseline="0" dirty="0">
                          <a:ln>
                            <a:noFill/>
                          </a:ln>
                          <a:solidFill>
                            <a:srgbClr val="003366"/>
                          </a:solidFill>
                          <a:effectLst/>
                          <a:latin typeface="Arial Narrow" pitchFamily="34" charset="0"/>
                          <a:ea typeface="+mn-ea"/>
                          <a:cs typeface="Arial" charset="0"/>
                        </a:rPr>
                        <a:t>54</a:t>
                      </a:r>
                      <a:r>
                        <a:rPr kumimoji="0" lang="en-US" sz="1400" b="0" i="0" u="none" strike="noStrike" kern="1200" cap="none" normalizeH="0" baseline="0" dirty="0">
                          <a:ln>
                            <a:noFill/>
                          </a:ln>
                          <a:solidFill>
                            <a:srgbClr val="003366"/>
                          </a:solidFill>
                          <a:effectLst/>
                          <a:latin typeface="Arial Narrow" pitchFamily="34" charset="0"/>
                          <a:ea typeface="+mn-ea"/>
                          <a:cs typeface="Arial" charset="0"/>
                        </a:rPr>
                        <a:t>,</a:t>
                      </a:r>
                      <a:r>
                        <a:rPr kumimoji="0" lang="ru-RU" sz="1400" b="0" i="0" u="none" strike="noStrike" kern="1200" cap="none" normalizeH="0" baseline="0" dirty="0">
                          <a:ln>
                            <a:noFill/>
                          </a:ln>
                          <a:solidFill>
                            <a:srgbClr val="003366"/>
                          </a:solidFill>
                          <a:effectLst/>
                          <a:latin typeface="Arial Narrow" pitchFamily="34" charset="0"/>
                          <a:ea typeface="+mn-ea"/>
                          <a:cs typeface="Arial" charset="0"/>
                        </a:rPr>
                        <a:t>688</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w="9525" cap="flat" cmpd="sng" algn="ctr">
                      <a:noFill/>
                      <a:prstDash val="solid"/>
                      <a:round/>
                      <a:headEnd type="none" w="med" len="med"/>
                      <a:tailEnd type="none" w="med" len="med"/>
                    </a:lnB>
                    <a:lnTlToBr>
                      <a:noFill/>
                    </a:lnTlToBr>
                    <a:lnBlToTr>
                      <a:noFill/>
                    </a:lnBlToTr>
                    <a:noFill/>
                  </a:tcPr>
                </a:tc>
                <a:tc>
                  <a:txBody>
                    <a:bodyPr/>
                    <a:lstStyle/>
                    <a:p>
                      <a:pPr marL="107950" marR="0" lvl="0" indent="0" algn="ctr" defTabSz="914400" rtl="0" eaLnBrk="1" fontAlgn="ctr" latinLnBrk="0" hangingPunct="1">
                        <a:lnSpc>
                          <a:spcPct val="100000"/>
                        </a:lnSpc>
                        <a:spcBef>
                          <a:spcPct val="0"/>
                        </a:spcBef>
                        <a:spcAft>
                          <a:spcPct val="0"/>
                        </a:spcAft>
                        <a:buClrTx/>
                        <a:buSzTx/>
                        <a:buFontTx/>
                        <a:buNone/>
                        <a:tabLst/>
                      </a:pPr>
                      <a:r>
                        <a:rPr kumimoji="0" lang="ru-RU" sz="1400" b="0" i="0" u="none" strike="noStrike" kern="1200" cap="none" normalizeH="0" baseline="0" dirty="0">
                          <a:ln>
                            <a:noFill/>
                          </a:ln>
                          <a:solidFill>
                            <a:srgbClr val="003366"/>
                          </a:solidFill>
                          <a:effectLst/>
                          <a:latin typeface="Arial Narrow" pitchFamily="34" charset="0"/>
                          <a:ea typeface="+mn-ea"/>
                          <a:cs typeface="Arial" charset="0"/>
                        </a:rPr>
                        <a:t>44</a:t>
                      </a:r>
                      <a:r>
                        <a:rPr kumimoji="0" lang="en-US" sz="1400" b="0" i="0" u="none" strike="noStrike" kern="1200" cap="none" normalizeH="0" baseline="0" dirty="0">
                          <a:ln>
                            <a:noFill/>
                          </a:ln>
                          <a:solidFill>
                            <a:srgbClr val="003366"/>
                          </a:solidFill>
                          <a:effectLst/>
                          <a:latin typeface="Arial Narrow" pitchFamily="34" charset="0"/>
                          <a:ea typeface="+mn-ea"/>
                          <a:cs typeface="Arial" charset="0"/>
                        </a:rPr>
                        <a:t>,</a:t>
                      </a:r>
                      <a:r>
                        <a:rPr kumimoji="0" lang="ru-RU" sz="1400" b="0" i="0" u="none" strike="noStrike" kern="1200" cap="none" normalizeH="0" baseline="0" dirty="0">
                          <a:ln>
                            <a:noFill/>
                          </a:ln>
                          <a:solidFill>
                            <a:srgbClr val="003366"/>
                          </a:solidFill>
                          <a:effectLst/>
                          <a:latin typeface="Arial Narrow" pitchFamily="34" charset="0"/>
                          <a:ea typeface="+mn-ea"/>
                          <a:cs typeface="Arial" charset="0"/>
                        </a:rPr>
                        <a:t>247</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w="9525" cap="flat" cmpd="sng" algn="ctr">
                      <a:noFill/>
                      <a:prstDash val="solid"/>
                      <a:round/>
                      <a:headEnd type="none" w="med" len="med"/>
                      <a:tailEnd type="none" w="med" len="med"/>
                    </a:lnB>
                    <a:lnTlToBr>
                      <a:noFill/>
                    </a:lnTlToBr>
                    <a:lnBlToTr>
                      <a:noFill/>
                    </a:lnBlToTr>
                    <a:noFill/>
                  </a:tcPr>
                </a:tc>
                <a:tc>
                  <a:txBody>
                    <a:bodyPr/>
                    <a:lstStyle/>
                    <a:p>
                      <a:pPr marL="107950" marR="0" lvl="0" indent="0" algn="ctr" defTabSz="914400" rtl="0" eaLnBrk="1" fontAlgn="ctr" latinLnBrk="0" hangingPunct="1">
                        <a:lnSpc>
                          <a:spcPct val="100000"/>
                        </a:lnSpc>
                        <a:spcBef>
                          <a:spcPct val="0"/>
                        </a:spcBef>
                        <a:spcAft>
                          <a:spcPct val="0"/>
                        </a:spcAft>
                        <a:buClrTx/>
                        <a:buSzTx/>
                        <a:buFontTx/>
                        <a:buNone/>
                        <a:tabLst/>
                      </a:pPr>
                      <a:r>
                        <a:rPr kumimoji="0" lang="ru-RU" sz="1400" b="0" i="0" u="none" strike="noStrike" kern="1200" cap="none" normalizeH="0" baseline="0" dirty="0">
                          <a:ln>
                            <a:noFill/>
                          </a:ln>
                          <a:solidFill>
                            <a:srgbClr val="003366"/>
                          </a:solidFill>
                          <a:effectLst/>
                          <a:latin typeface="Arial Narrow" pitchFamily="34" charset="0"/>
                          <a:ea typeface="+mn-ea"/>
                          <a:cs typeface="Arial" charset="0"/>
                        </a:rPr>
                        <a:t>-19</a:t>
                      </a:r>
                      <a:r>
                        <a:rPr kumimoji="0" lang="en-US" sz="1400" b="0" i="0" u="none" strike="noStrike" kern="1200" cap="none" normalizeH="0" baseline="0" dirty="0">
                          <a:ln>
                            <a:noFill/>
                          </a:ln>
                          <a:solidFill>
                            <a:srgbClr val="003366"/>
                          </a:solidFill>
                          <a:effectLst/>
                          <a:latin typeface="Arial Narrow" pitchFamily="34" charset="0"/>
                          <a:ea typeface="+mn-ea"/>
                          <a:cs typeface="Arial" charset="0"/>
                        </a:rPr>
                        <a:t>.</a:t>
                      </a:r>
                      <a:r>
                        <a:rPr kumimoji="0" lang="ru-RU" sz="1400" b="0" i="0" u="none" strike="noStrike" kern="1200" cap="none" normalizeH="0" baseline="0" dirty="0">
                          <a:ln>
                            <a:noFill/>
                          </a:ln>
                          <a:solidFill>
                            <a:srgbClr val="003366"/>
                          </a:solidFill>
                          <a:effectLst/>
                          <a:latin typeface="Arial Narrow" pitchFamily="34" charset="0"/>
                          <a:ea typeface="+mn-ea"/>
                          <a:cs typeface="Arial" charset="0"/>
                        </a:rPr>
                        <a:t>1%</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w="9525" cap="flat" cmpd="sng" algn="ctr">
                      <a:no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1"/>
                  </a:ext>
                </a:extLst>
              </a:tr>
              <a:tr h="657598">
                <a:tc>
                  <a:txBody>
                    <a:bodyPr/>
                    <a:lstStyle/>
                    <a:p>
                      <a:pPr marL="0" indent="0" algn="l" defTabSz="914400" rtl="0" eaLnBrk="1" fontAlgn="ctr" latinLnBrk="0" hangingPunct="1"/>
                      <a:r>
                        <a:rPr lang="en-US" sz="1400" b="0" i="0" u="none" strike="noStrike" kern="1200" dirty="0">
                          <a:solidFill>
                            <a:srgbClr val="003366"/>
                          </a:solidFill>
                          <a:effectLst/>
                          <a:latin typeface="Arial Narrow" panose="020B0606020202030204" pitchFamily="34" charset="0"/>
                          <a:ea typeface="+mn-ea"/>
                          <a:cs typeface="+mn-cs"/>
                        </a:rPr>
                        <a:t>Effective Electricity Output Without Regard to Financial Operations, mn kWh</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a:noFill/>
                    </a:lnTlToBr>
                    <a:lnBlToTr>
                      <a:noFill/>
                    </a:lnBlToTr>
                    <a:noFill/>
                  </a:tcPr>
                </a:tc>
                <a:tc>
                  <a:txBody>
                    <a:bodyPr/>
                    <a:lstStyle/>
                    <a:p>
                      <a:pPr marL="107950" marR="0" lvl="0" indent="0" algn="ctr" defTabSz="914400" rtl="0" eaLnBrk="1" fontAlgn="ctr" latinLnBrk="0" hangingPunct="1">
                        <a:lnSpc>
                          <a:spcPct val="100000"/>
                        </a:lnSpc>
                        <a:spcBef>
                          <a:spcPct val="0"/>
                        </a:spcBef>
                        <a:spcAft>
                          <a:spcPct val="0"/>
                        </a:spcAft>
                        <a:buClrTx/>
                        <a:buSzTx/>
                        <a:buFontTx/>
                        <a:buNone/>
                        <a:tabLst/>
                      </a:pPr>
                      <a:r>
                        <a:rPr kumimoji="0" lang="ru-RU" sz="1400" b="0" i="0" u="none" strike="noStrike" kern="1200" cap="none" normalizeH="0" baseline="0" dirty="0">
                          <a:ln>
                            <a:noFill/>
                          </a:ln>
                          <a:solidFill>
                            <a:srgbClr val="003366"/>
                          </a:solidFill>
                          <a:effectLst/>
                          <a:latin typeface="Arial Narrow" pitchFamily="34" charset="0"/>
                          <a:ea typeface="+mn-ea"/>
                          <a:cs typeface="Arial" charset="0"/>
                        </a:rPr>
                        <a:t>51</a:t>
                      </a:r>
                      <a:r>
                        <a:rPr kumimoji="0" lang="en-US" sz="1400" b="0" i="0" u="none" strike="noStrike" kern="1200" cap="none" normalizeH="0" baseline="0" dirty="0">
                          <a:ln>
                            <a:noFill/>
                          </a:ln>
                          <a:solidFill>
                            <a:srgbClr val="003366"/>
                          </a:solidFill>
                          <a:effectLst/>
                          <a:latin typeface="Arial Narrow" pitchFamily="34" charset="0"/>
                          <a:ea typeface="+mn-ea"/>
                          <a:cs typeface="Arial" charset="0"/>
                        </a:rPr>
                        <a:t>,</a:t>
                      </a:r>
                      <a:r>
                        <a:rPr kumimoji="0" lang="ru-RU" sz="1400" b="0" i="0" u="none" strike="noStrike" kern="1200" cap="none" normalizeH="0" baseline="0" dirty="0">
                          <a:ln>
                            <a:noFill/>
                          </a:ln>
                          <a:solidFill>
                            <a:srgbClr val="003366"/>
                          </a:solidFill>
                          <a:effectLst/>
                          <a:latin typeface="Arial Narrow" pitchFamily="34" charset="0"/>
                          <a:ea typeface="+mn-ea"/>
                          <a:cs typeface="Arial" charset="0"/>
                        </a:rPr>
                        <a:t>050</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a:noFill/>
                    </a:lnTlToBr>
                    <a:lnBlToTr>
                      <a:noFill/>
                    </a:lnBlToTr>
                    <a:noFill/>
                  </a:tcPr>
                </a:tc>
                <a:tc>
                  <a:txBody>
                    <a:bodyPr/>
                    <a:lstStyle/>
                    <a:p>
                      <a:pPr marL="107950" marR="0" lvl="0" indent="0" algn="ctr" defTabSz="914400" rtl="0" eaLnBrk="1" fontAlgn="ctr" latinLnBrk="0" hangingPunct="1">
                        <a:lnSpc>
                          <a:spcPct val="100000"/>
                        </a:lnSpc>
                        <a:spcBef>
                          <a:spcPct val="0"/>
                        </a:spcBef>
                        <a:spcAft>
                          <a:spcPct val="0"/>
                        </a:spcAft>
                        <a:buClrTx/>
                        <a:buSzTx/>
                        <a:buFontTx/>
                        <a:buNone/>
                        <a:tabLst/>
                      </a:pPr>
                      <a:r>
                        <a:rPr kumimoji="0" lang="ru-RU" sz="1400" b="0" i="0" u="none" strike="noStrike" kern="1200" cap="none" normalizeH="0" baseline="0" dirty="0">
                          <a:ln>
                            <a:noFill/>
                          </a:ln>
                          <a:solidFill>
                            <a:srgbClr val="003366"/>
                          </a:solidFill>
                          <a:effectLst/>
                          <a:latin typeface="Arial Narrow" pitchFamily="34" charset="0"/>
                          <a:ea typeface="+mn-ea"/>
                          <a:cs typeface="Arial" charset="0"/>
                        </a:rPr>
                        <a:t>41</a:t>
                      </a:r>
                      <a:r>
                        <a:rPr kumimoji="0" lang="en-US" sz="1400" b="0" i="0" u="none" strike="noStrike" kern="1200" cap="none" normalizeH="0" baseline="0" dirty="0">
                          <a:ln>
                            <a:noFill/>
                          </a:ln>
                          <a:solidFill>
                            <a:srgbClr val="003366"/>
                          </a:solidFill>
                          <a:effectLst/>
                          <a:latin typeface="Arial Narrow" pitchFamily="34" charset="0"/>
                          <a:ea typeface="+mn-ea"/>
                          <a:cs typeface="Arial" charset="0"/>
                        </a:rPr>
                        <a:t>,</a:t>
                      </a:r>
                      <a:r>
                        <a:rPr kumimoji="0" lang="ru-RU" sz="1400" b="0" i="0" u="none" strike="noStrike" kern="1200" cap="none" normalizeH="0" baseline="0" dirty="0">
                          <a:ln>
                            <a:noFill/>
                          </a:ln>
                          <a:solidFill>
                            <a:srgbClr val="003366"/>
                          </a:solidFill>
                          <a:effectLst/>
                          <a:latin typeface="Arial Narrow" pitchFamily="34" charset="0"/>
                          <a:ea typeface="+mn-ea"/>
                          <a:cs typeface="Arial" charset="0"/>
                        </a:rPr>
                        <a:t>237</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a:noFill/>
                    </a:lnTlToBr>
                    <a:lnBlToTr>
                      <a:noFill/>
                    </a:lnBlToTr>
                    <a:noFill/>
                  </a:tcPr>
                </a:tc>
                <a:tc>
                  <a:txBody>
                    <a:bodyPr/>
                    <a:lstStyle/>
                    <a:p>
                      <a:pPr marL="107950" marR="0" lvl="0" indent="0" algn="ctr" defTabSz="914400" rtl="0" eaLnBrk="1" fontAlgn="ctr" latinLnBrk="0" hangingPunct="1">
                        <a:lnSpc>
                          <a:spcPct val="100000"/>
                        </a:lnSpc>
                        <a:spcBef>
                          <a:spcPct val="0"/>
                        </a:spcBef>
                        <a:spcAft>
                          <a:spcPct val="0"/>
                        </a:spcAft>
                        <a:buClrTx/>
                        <a:buSzTx/>
                        <a:buFontTx/>
                        <a:buNone/>
                        <a:tabLst/>
                      </a:pPr>
                      <a:r>
                        <a:rPr kumimoji="0" lang="ru-RU" sz="1400" b="0" i="0" u="none" strike="noStrike" kern="1200" cap="none" normalizeH="0" baseline="0" dirty="0">
                          <a:ln>
                            <a:noFill/>
                          </a:ln>
                          <a:solidFill>
                            <a:srgbClr val="003366"/>
                          </a:solidFill>
                          <a:effectLst/>
                          <a:latin typeface="Arial Narrow" pitchFamily="34" charset="0"/>
                          <a:ea typeface="+mn-ea"/>
                          <a:cs typeface="Arial" charset="0"/>
                        </a:rPr>
                        <a:t>-19</a:t>
                      </a:r>
                      <a:r>
                        <a:rPr kumimoji="0" lang="en-US" sz="1400" b="0" i="0" u="none" strike="noStrike" kern="1200" cap="none" normalizeH="0" baseline="0" dirty="0">
                          <a:ln>
                            <a:noFill/>
                          </a:ln>
                          <a:solidFill>
                            <a:srgbClr val="003366"/>
                          </a:solidFill>
                          <a:effectLst/>
                          <a:latin typeface="Arial Narrow" pitchFamily="34" charset="0"/>
                          <a:ea typeface="+mn-ea"/>
                          <a:cs typeface="Arial" charset="0"/>
                        </a:rPr>
                        <a:t>.</a:t>
                      </a:r>
                      <a:r>
                        <a:rPr kumimoji="0" lang="ru-RU" sz="1400" b="0" i="0" u="none" strike="noStrike" kern="1200" cap="none" normalizeH="0" baseline="0" dirty="0">
                          <a:ln>
                            <a:noFill/>
                          </a:ln>
                          <a:solidFill>
                            <a:srgbClr val="003366"/>
                          </a:solidFill>
                          <a:effectLst/>
                          <a:latin typeface="Arial Narrow" pitchFamily="34" charset="0"/>
                          <a:ea typeface="+mn-ea"/>
                          <a:cs typeface="Arial" charset="0"/>
                        </a:rPr>
                        <a:t>2%</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2"/>
                  </a:ext>
                </a:extLst>
              </a:tr>
              <a:tr h="501400">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US" sz="1400" b="0" i="0" u="none" strike="noStrike" kern="1200" dirty="0">
                          <a:solidFill>
                            <a:srgbClr val="003366"/>
                          </a:solidFill>
                          <a:effectLst/>
                          <a:latin typeface="Arial Narrow" panose="020B0606020202030204" pitchFamily="34" charset="0"/>
                          <a:ea typeface="+mn-ea"/>
                          <a:cs typeface="+mn-cs"/>
                        </a:rPr>
                        <a:t>Useful Heat Output, thousand </a:t>
                      </a:r>
                      <a:r>
                        <a:rPr lang="en-US" sz="1400" b="0" i="0" u="none" strike="noStrike" kern="1200" dirty="0" err="1">
                          <a:solidFill>
                            <a:srgbClr val="003366"/>
                          </a:solidFill>
                          <a:effectLst/>
                          <a:latin typeface="Arial Narrow" panose="020B0606020202030204" pitchFamily="34" charset="0"/>
                          <a:ea typeface="+mn-ea"/>
                          <a:cs typeface="+mn-cs"/>
                        </a:rPr>
                        <a:t>Gcal</a:t>
                      </a:r>
                      <a:endParaRPr lang="ru-RU" sz="1400" b="0" i="0" u="none" strike="noStrike" kern="1200" dirty="0">
                        <a:solidFill>
                          <a:srgbClr val="003366"/>
                        </a:solidFill>
                        <a:effectLst/>
                        <a:latin typeface="Arial Narrow" panose="020B0606020202030204" pitchFamily="34" charset="0"/>
                        <a:ea typeface="+mn-ea"/>
                        <a:cs typeface="+mn-cs"/>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a:noFill/>
                    </a:lnTlToBr>
                    <a:lnBlToTr>
                      <a:noFill/>
                    </a:lnBlToTr>
                    <a:noFill/>
                  </a:tcPr>
                </a:tc>
                <a:tc>
                  <a:txBody>
                    <a:bodyPr/>
                    <a:lstStyle/>
                    <a:p>
                      <a:pPr marL="107950" marR="0" lvl="0" indent="0" algn="ctr" defTabSz="914400" rtl="0" eaLnBrk="1" fontAlgn="ctr" latinLnBrk="0" hangingPunct="1">
                        <a:lnSpc>
                          <a:spcPct val="100000"/>
                        </a:lnSpc>
                        <a:spcBef>
                          <a:spcPct val="0"/>
                        </a:spcBef>
                        <a:spcAft>
                          <a:spcPct val="0"/>
                        </a:spcAft>
                        <a:buClrTx/>
                        <a:buSzTx/>
                        <a:buFontTx/>
                        <a:buNone/>
                        <a:tabLst/>
                      </a:pPr>
                      <a:r>
                        <a:rPr kumimoji="0" lang="ru-RU" sz="1400" b="0" i="0" u="none" strike="noStrike" kern="1200" cap="none" normalizeH="0" baseline="0" dirty="0">
                          <a:ln>
                            <a:noFill/>
                          </a:ln>
                          <a:solidFill>
                            <a:srgbClr val="003366"/>
                          </a:solidFill>
                          <a:effectLst/>
                          <a:latin typeface="Arial Narrow" pitchFamily="34" charset="0"/>
                          <a:ea typeface="+mn-ea"/>
                          <a:cs typeface="Arial" charset="0"/>
                        </a:rPr>
                        <a:t>6</a:t>
                      </a:r>
                      <a:r>
                        <a:rPr kumimoji="0" lang="en-US" sz="1400" b="0" i="0" u="none" strike="noStrike" kern="1200" cap="none" normalizeH="0" baseline="0" dirty="0">
                          <a:ln>
                            <a:noFill/>
                          </a:ln>
                          <a:solidFill>
                            <a:srgbClr val="003366"/>
                          </a:solidFill>
                          <a:effectLst/>
                          <a:latin typeface="Arial Narrow" pitchFamily="34" charset="0"/>
                          <a:ea typeface="+mn-ea"/>
                          <a:cs typeface="Arial" charset="0"/>
                        </a:rPr>
                        <a:t>,</a:t>
                      </a:r>
                      <a:r>
                        <a:rPr kumimoji="0" lang="ru-RU" sz="1400" b="0" i="0" u="none" strike="noStrike" kern="1200" cap="none" normalizeH="0" baseline="0" dirty="0">
                          <a:ln>
                            <a:noFill/>
                          </a:ln>
                          <a:solidFill>
                            <a:srgbClr val="003366"/>
                          </a:solidFill>
                          <a:effectLst/>
                          <a:latin typeface="Arial Narrow" pitchFamily="34" charset="0"/>
                          <a:ea typeface="+mn-ea"/>
                          <a:cs typeface="Arial" charset="0"/>
                        </a:rPr>
                        <a:t>351</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a:noFill/>
                    </a:lnTlToBr>
                    <a:lnBlToTr>
                      <a:noFill/>
                    </a:lnBlToTr>
                    <a:noFill/>
                  </a:tcPr>
                </a:tc>
                <a:tc>
                  <a:txBody>
                    <a:bodyPr/>
                    <a:lstStyle/>
                    <a:p>
                      <a:pPr marL="107950" marR="0" lvl="0" indent="0" algn="ctr" defTabSz="914400" rtl="0" eaLnBrk="1" fontAlgn="ctr" latinLnBrk="0" hangingPunct="1">
                        <a:lnSpc>
                          <a:spcPct val="100000"/>
                        </a:lnSpc>
                        <a:spcBef>
                          <a:spcPct val="0"/>
                        </a:spcBef>
                        <a:spcAft>
                          <a:spcPct val="0"/>
                        </a:spcAft>
                        <a:buClrTx/>
                        <a:buSzTx/>
                        <a:buFontTx/>
                        <a:buNone/>
                        <a:tabLst/>
                      </a:pPr>
                      <a:r>
                        <a:rPr kumimoji="0" lang="ru-RU" sz="1400" b="0" i="0" u="none" strike="noStrike" kern="1200" cap="none" normalizeH="0" baseline="0" dirty="0">
                          <a:ln>
                            <a:noFill/>
                          </a:ln>
                          <a:solidFill>
                            <a:srgbClr val="003366"/>
                          </a:solidFill>
                          <a:effectLst/>
                          <a:latin typeface="Arial Narrow" pitchFamily="34" charset="0"/>
                          <a:ea typeface="+mn-ea"/>
                          <a:cs typeface="Arial" charset="0"/>
                        </a:rPr>
                        <a:t>5</a:t>
                      </a:r>
                      <a:r>
                        <a:rPr kumimoji="0" lang="en-US" sz="1400" b="0" i="0" u="none" strike="noStrike" kern="1200" cap="none" normalizeH="0" baseline="0" dirty="0">
                          <a:ln>
                            <a:noFill/>
                          </a:ln>
                          <a:solidFill>
                            <a:srgbClr val="003366"/>
                          </a:solidFill>
                          <a:effectLst/>
                          <a:latin typeface="Arial Narrow" pitchFamily="34" charset="0"/>
                          <a:ea typeface="+mn-ea"/>
                          <a:cs typeface="Arial" charset="0"/>
                        </a:rPr>
                        <a:t>,</a:t>
                      </a:r>
                      <a:r>
                        <a:rPr kumimoji="0" lang="ru-RU" sz="1400" b="0" i="0" u="none" strike="noStrike" kern="1200" cap="none" normalizeH="0" baseline="0" dirty="0">
                          <a:ln>
                            <a:noFill/>
                          </a:ln>
                          <a:solidFill>
                            <a:srgbClr val="003366"/>
                          </a:solidFill>
                          <a:effectLst/>
                          <a:latin typeface="Arial Narrow" pitchFamily="34" charset="0"/>
                          <a:ea typeface="+mn-ea"/>
                          <a:cs typeface="Arial" charset="0"/>
                        </a:rPr>
                        <a:t>590</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a:noFill/>
                    </a:lnTlToBr>
                    <a:lnBlToTr>
                      <a:noFill/>
                    </a:lnBlToTr>
                    <a:noFill/>
                  </a:tcPr>
                </a:tc>
                <a:tc>
                  <a:txBody>
                    <a:bodyPr/>
                    <a:lstStyle/>
                    <a:p>
                      <a:pPr marL="107950" marR="0" lvl="0" indent="0" algn="ctr" defTabSz="914400" rtl="0" eaLnBrk="1" fontAlgn="ctr" latinLnBrk="0" hangingPunct="1">
                        <a:lnSpc>
                          <a:spcPct val="100000"/>
                        </a:lnSpc>
                        <a:spcBef>
                          <a:spcPct val="0"/>
                        </a:spcBef>
                        <a:spcAft>
                          <a:spcPct val="0"/>
                        </a:spcAft>
                        <a:buClrTx/>
                        <a:buSzTx/>
                        <a:buFontTx/>
                        <a:buNone/>
                        <a:tabLst/>
                      </a:pPr>
                      <a:r>
                        <a:rPr kumimoji="0" lang="ru-RU" sz="1400" b="0" i="0" u="none" strike="noStrike" kern="1200" cap="none" normalizeH="0" baseline="0" dirty="0">
                          <a:ln>
                            <a:noFill/>
                          </a:ln>
                          <a:solidFill>
                            <a:srgbClr val="003366"/>
                          </a:solidFill>
                          <a:effectLst/>
                          <a:latin typeface="Arial Narrow" pitchFamily="34" charset="0"/>
                          <a:ea typeface="+mn-ea"/>
                          <a:cs typeface="Arial" charset="0"/>
                        </a:rPr>
                        <a:t>-12</a:t>
                      </a:r>
                      <a:r>
                        <a:rPr kumimoji="0" lang="en-US" sz="1400" b="0" i="0" u="none" strike="noStrike" kern="1200" cap="none" normalizeH="0" baseline="0" dirty="0">
                          <a:ln>
                            <a:noFill/>
                          </a:ln>
                          <a:solidFill>
                            <a:srgbClr val="003366"/>
                          </a:solidFill>
                          <a:effectLst/>
                          <a:latin typeface="Arial Narrow" pitchFamily="34" charset="0"/>
                          <a:ea typeface="+mn-ea"/>
                          <a:cs typeface="Arial" charset="0"/>
                        </a:rPr>
                        <a:t>.</a:t>
                      </a:r>
                      <a:r>
                        <a:rPr kumimoji="0" lang="ru-RU" sz="1400" b="0" i="0" u="none" strike="noStrike" kern="1200" cap="none" normalizeH="0" baseline="0" dirty="0">
                          <a:ln>
                            <a:noFill/>
                          </a:ln>
                          <a:solidFill>
                            <a:srgbClr val="003366"/>
                          </a:solidFill>
                          <a:effectLst/>
                          <a:latin typeface="Arial Narrow" pitchFamily="34" charset="0"/>
                          <a:ea typeface="+mn-ea"/>
                          <a:cs typeface="Arial" charset="0"/>
                        </a:rPr>
                        <a:t>0%</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3"/>
                  </a:ext>
                </a:extLst>
              </a:tr>
              <a:tr h="501400">
                <a:tc>
                  <a:txBody>
                    <a:bodyPr/>
                    <a:lstStyle/>
                    <a:p>
                      <a:pPr marL="0" indent="0" algn="l" defTabSz="914400" rtl="0" eaLnBrk="1" fontAlgn="ctr" latinLnBrk="0" hangingPunct="1"/>
                      <a:r>
                        <a:rPr lang="en-US" sz="1400" b="0" i="0" u="none" strike="noStrike" kern="1200" dirty="0">
                          <a:solidFill>
                            <a:srgbClr val="003366"/>
                          </a:solidFill>
                          <a:effectLst/>
                          <a:latin typeface="Arial Narrow" panose="020B0606020202030204" pitchFamily="34" charset="0"/>
                          <a:ea typeface="+mn-ea"/>
                          <a:cs typeface="+mn-cs"/>
                        </a:rPr>
                        <a:t>Fuel Rate on Electricity, g/kWh</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p>
                      <a:pPr marL="107950" marR="0" lvl="0" indent="0" algn="ctr" defTabSz="914400" rtl="0" eaLnBrk="1" fontAlgn="ctr" latinLnBrk="0" hangingPunct="1">
                        <a:lnSpc>
                          <a:spcPct val="100000"/>
                        </a:lnSpc>
                        <a:spcBef>
                          <a:spcPct val="0"/>
                        </a:spcBef>
                        <a:spcAft>
                          <a:spcPct val="0"/>
                        </a:spcAft>
                        <a:buClrTx/>
                        <a:buSzTx/>
                        <a:buFontTx/>
                        <a:buNone/>
                        <a:tabLst/>
                      </a:pPr>
                      <a:r>
                        <a:rPr kumimoji="0" lang="ru-RU" sz="1400" b="0" i="0" u="none" strike="noStrike" kern="1200" cap="none" normalizeH="0" baseline="0" dirty="0">
                          <a:ln>
                            <a:noFill/>
                          </a:ln>
                          <a:solidFill>
                            <a:srgbClr val="003366"/>
                          </a:solidFill>
                          <a:effectLst/>
                          <a:latin typeface="Arial Narrow" pitchFamily="34" charset="0"/>
                          <a:ea typeface="+mn-ea"/>
                          <a:cs typeface="Arial" charset="0"/>
                        </a:rPr>
                        <a:t>325,0</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p>
                      <a:pPr marL="107950" marR="0" lvl="0" indent="0" algn="ctr" defTabSz="914400" rtl="0" eaLnBrk="1" fontAlgn="ctr" latinLnBrk="0" hangingPunct="1">
                        <a:lnSpc>
                          <a:spcPct val="100000"/>
                        </a:lnSpc>
                        <a:spcBef>
                          <a:spcPct val="0"/>
                        </a:spcBef>
                        <a:spcAft>
                          <a:spcPct val="0"/>
                        </a:spcAft>
                        <a:buClrTx/>
                        <a:buSzTx/>
                        <a:buFontTx/>
                        <a:buNone/>
                        <a:tabLst/>
                      </a:pPr>
                      <a:r>
                        <a:rPr kumimoji="0" lang="ru-RU" sz="1400" b="0" i="0" u="none" strike="noStrike" kern="1200" cap="none" normalizeH="0" baseline="0" dirty="0">
                          <a:ln>
                            <a:noFill/>
                          </a:ln>
                          <a:solidFill>
                            <a:srgbClr val="003366"/>
                          </a:solidFill>
                          <a:effectLst/>
                          <a:latin typeface="Arial Narrow" pitchFamily="34" charset="0"/>
                          <a:ea typeface="+mn-ea"/>
                          <a:cs typeface="Arial" charset="0"/>
                        </a:rPr>
                        <a:t>326,5</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p>
                      <a:pPr marL="107950" marR="0" lvl="0" indent="0" algn="ctr" defTabSz="914400" rtl="0" eaLnBrk="1" fontAlgn="ctr" latinLnBrk="0" hangingPunct="1">
                        <a:lnSpc>
                          <a:spcPct val="100000"/>
                        </a:lnSpc>
                        <a:spcBef>
                          <a:spcPct val="0"/>
                        </a:spcBef>
                        <a:spcAft>
                          <a:spcPct val="0"/>
                        </a:spcAft>
                        <a:buClrTx/>
                        <a:buSzTx/>
                        <a:buFontTx/>
                        <a:buNone/>
                        <a:tabLst/>
                      </a:pPr>
                      <a:r>
                        <a:rPr kumimoji="0" lang="ru-RU" sz="1400" b="0" i="0" u="none" strike="noStrike" kern="1200" cap="none" normalizeH="0" baseline="0" dirty="0">
                          <a:ln>
                            <a:noFill/>
                          </a:ln>
                          <a:solidFill>
                            <a:srgbClr val="003366"/>
                          </a:solidFill>
                          <a:effectLst/>
                          <a:latin typeface="Arial Narrow" pitchFamily="34" charset="0"/>
                          <a:ea typeface="+mn-ea"/>
                          <a:cs typeface="Arial" charset="0"/>
                        </a:rPr>
                        <a:t>+0</a:t>
                      </a:r>
                      <a:r>
                        <a:rPr kumimoji="0" lang="en-US" sz="1400" b="0" i="0" u="none" strike="noStrike" kern="1200" cap="none" normalizeH="0" baseline="0" dirty="0">
                          <a:ln>
                            <a:noFill/>
                          </a:ln>
                          <a:solidFill>
                            <a:srgbClr val="003366"/>
                          </a:solidFill>
                          <a:effectLst/>
                          <a:latin typeface="Arial Narrow" pitchFamily="34" charset="0"/>
                          <a:ea typeface="+mn-ea"/>
                          <a:cs typeface="Arial" charset="0"/>
                        </a:rPr>
                        <a:t>.</a:t>
                      </a:r>
                      <a:r>
                        <a:rPr kumimoji="0" lang="ru-RU" sz="1400" b="0" i="0" u="none" strike="noStrike" kern="1200" cap="none" normalizeH="0" baseline="0" dirty="0">
                          <a:ln>
                            <a:noFill/>
                          </a:ln>
                          <a:solidFill>
                            <a:srgbClr val="003366"/>
                          </a:solidFill>
                          <a:effectLst/>
                          <a:latin typeface="Arial Narrow" pitchFamily="34" charset="0"/>
                          <a:ea typeface="+mn-ea"/>
                          <a:cs typeface="Arial" charset="0"/>
                        </a:rPr>
                        <a:t>5%</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4"/>
                  </a:ext>
                </a:extLst>
              </a:tr>
              <a:tr h="501400">
                <a:tc>
                  <a:txBody>
                    <a:bodyPr/>
                    <a:lstStyle/>
                    <a:p>
                      <a:pPr marL="0" indent="0" algn="l" defTabSz="914400" rtl="0" eaLnBrk="1" fontAlgn="ctr" latinLnBrk="0" hangingPunct="1"/>
                      <a:r>
                        <a:rPr lang="en-US" sz="1400" b="0" i="0" u="none" strike="noStrike" kern="1200" dirty="0">
                          <a:solidFill>
                            <a:srgbClr val="003366"/>
                          </a:solidFill>
                          <a:effectLst/>
                          <a:latin typeface="Arial Narrow" panose="020B0606020202030204" pitchFamily="34" charset="0"/>
                          <a:ea typeface="+mn-ea"/>
                          <a:cs typeface="+mn-cs"/>
                        </a:rPr>
                        <a:t>Fuel Rate on Heat, kg/</a:t>
                      </a:r>
                      <a:r>
                        <a:rPr lang="en-US" sz="1400" b="0" i="0" u="none" strike="noStrike" kern="1200" dirty="0" err="1">
                          <a:solidFill>
                            <a:srgbClr val="003366"/>
                          </a:solidFill>
                          <a:effectLst/>
                          <a:latin typeface="Arial Narrow" panose="020B0606020202030204" pitchFamily="34" charset="0"/>
                          <a:ea typeface="+mn-ea"/>
                          <a:cs typeface="+mn-cs"/>
                        </a:rPr>
                        <a:t>Gcal</a:t>
                      </a:r>
                      <a:endParaRPr lang="en-US" sz="1400" b="0" i="0" u="none" strike="noStrike" kern="1200" dirty="0">
                        <a:solidFill>
                          <a:srgbClr val="003366"/>
                        </a:solidFill>
                        <a:effectLst/>
                        <a:latin typeface="Arial Narrow" panose="020B0606020202030204" pitchFamily="34" charset="0"/>
                        <a:ea typeface="+mn-ea"/>
                        <a:cs typeface="+mn-cs"/>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a:noFill/>
                    </a:lnTlToBr>
                    <a:lnBlToTr>
                      <a:noFill/>
                    </a:lnBlToTr>
                    <a:noFill/>
                  </a:tcPr>
                </a:tc>
                <a:tc>
                  <a:txBody>
                    <a:bodyPr/>
                    <a:lstStyle/>
                    <a:p>
                      <a:pPr marL="107950" marR="0" lvl="0" indent="0" algn="ctr" defTabSz="914400" rtl="0" eaLnBrk="1" fontAlgn="ctr" latinLnBrk="0" hangingPunct="1">
                        <a:lnSpc>
                          <a:spcPct val="100000"/>
                        </a:lnSpc>
                        <a:spcBef>
                          <a:spcPct val="0"/>
                        </a:spcBef>
                        <a:spcAft>
                          <a:spcPct val="0"/>
                        </a:spcAft>
                        <a:buClrTx/>
                        <a:buSzTx/>
                        <a:buFontTx/>
                        <a:buNone/>
                        <a:tabLst/>
                      </a:pPr>
                      <a:r>
                        <a:rPr kumimoji="0" lang="ru-RU" sz="1400" b="0" i="0" u="none" strike="noStrike" kern="1200" cap="none" normalizeH="0" baseline="0">
                          <a:ln>
                            <a:noFill/>
                          </a:ln>
                          <a:solidFill>
                            <a:srgbClr val="003366"/>
                          </a:solidFill>
                          <a:effectLst/>
                          <a:latin typeface="Arial Narrow" pitchFamily="34" charset="0"/>
                          <a:ea typeface="+mn-ea"/>
                          <a:cs typeface="Arial" charset="0"/>
                        </a:rPr>
                        <a:t>165,2</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a:noFill/>
                    </a:lnTlToBr>
                    <a:lnBlToTr>
                      <a:noFill/>
                    </a:lnBlToTr>
                    <a:noFill/>
                  </a:tcPr>
                </a:tc>
                <a:tc>
                  <a:txBody>
                    <a:bodyPr/>
                    <a:lstStyle/>
                    <a:p>
                      <a:pPr marL="107950" marR="0" lvl="0" indent="0" algn="ctr" defTabSz="914400" rtl="0" eaLnBrk="1" fontAlgn="ctr" latinLnBrk="0" hangingPunct="1">
                        <a:lnSpc>
                          <a:spcPct val="100000"/>
                        </a:lnSpc>
                        <a:spcBef>
                          <a:spcPct val="0"/>
                        </a:spcBef>
                        <a:spcAft>
                          <a:spcPct val="0"/>
                        </a:spcAft>
                        <a:buClrTx/>
                        <a:buSzTx/>
                        <a:buFontTx/>
                        <a:buNone/>
                        <a:tabLst/>
                      </a:pPr>
                      <a:r>
                        <a:rPr kumimoji="0" lang="ru-RU" sz="1400" b="0" i="0" u="none" strike="noStrike" kern="1200" cap="none" normalizeH="0" baseline="0" dirty="0">
                          <a:ln>
                            <a:noFill/>
                          </a:ln>
                          <a:solidFill>
                            <a:srgbClr val="003366"/>
                          </a:solidFill>
                          <a:effectLst/>
                          <a:latin typeface="Arial Narrow" pitchFamily="34" charset="0"/>
                          <a:ea typeface="+mn-ea"/>
                          <a:cs typeface="Arial" charset="0"/>
                        </a:rPr>
                        <a:t>164,7</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a:noFill/>
                    </a:lnTlToBr>
                    <a:lnBlToTr>
                      <a:noFill/>
                    </a:lnBlToTr>
                    <a:noFill/>
                  </a:tcPr>
                </a:tc>
                <a:tc>
                  <a:txBody>
                    <a:bodyPr/>
                    <a:lstStyle/>
                    <a:p>
                      <a:pPr marL="107950" marR="0" lvl="0" indent="0" algn="ctr" defTabSz="914400" rtl="0" eaLnBrk="1" fontAlgn="ctr" latinLnBrk="0" hangingPunct="1">
                        <a:lnSpc>
                          <a:spcPct val="100000"/>
                        </a:lnSpc>
                        <a:spcBef>
                          <a:spcPct val="0"/>
                        </a:spcBef>
                        <a:spcAft>
                          <a:spcPct val="0"/>
                        </a:spcAft>
                        <a:buClrTx/>
                        <a:buSzTx/>
                        <a:buFontTx/>
                        <a:buNone/>
                        <a:tabLst/>
                      </a:pPr>
                      <a:r>
                        <a:rPr kumimoji="0" lang="ru-RU" sz="1400" b="0" i="0" u="none" strike="noStrike" kern="1200" cap="none" normalizeH="0" baseline="0" dirty="0">
                          <a:ln>
                            <a:noFill/>
                          </a:ln>
                          <a:solidFill>
                            <a:srgbClr val="003366"/>
                          </a:solidFill>
                          <a:effectLst/>
                          <a:latin typeface="Arial Narrow" pitchFamily="34" charset="0"/>
                          <a:ea typeface="+mn-ea"/>
                          <a:cs typeface="Arial" charset="0"/>
                        </a:rPr>
                        <a:t>-0</a:t>
                      </a:r>
                      <a:r>
                        <a:rPr kumimoji="0" lang="en-US" sz="1400" b="0" i="0" u="none" strike="noStrike" kern="1200" cap="none" normalizeH="0" baseline="0" dirty="0">
                          <a:ln>
                            <a:noFill/>
                          </a:ln>
                          <a:solidFill>
                            <a:srgbClr val="003366"/>
                          </a:solidFill>
                          <a:effectLst/>
                          <a:latin typeface="Arial Narrow" pitchFamily="34" charset="0"/>
                          <a:ea typeface="+mn-ea"/>
                          <a:cs typeface="Arial" charset="0"/>
                        </a:rPr>
                        <a:t>.</a:t>
                      </a:r>
                      <a:r>
                        <a:rPr kumimoji="0" lang="ru-RU" sz="1400" b="0" i="0" u="none" strike="noStrike" kern="1200" cap="none" normalizeH="0" baseline="0" dirty="0">
                          <a:ln>
                            <a:noFill/>
                          </a:ln>
                          <a:solidFill>
                            <a:srgbClr val="003366"/>
                          </a:solidFill>
                          <a:effectLst/>
                          <a:latin typeface="Arial Narrow" pitchFamily="34" charset="0"/>
                          <a:ea typeface="+mn-ea"/>
                          <a:cs typeface="Arial" charset="0"/>
                        </a:rPr>
                        <a:t>3%</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5"/>
                  </a:ext>
                </a:extLst>
              </a:tr>
              <a:tr h="723538">
                <a:tc>
                  <a:txBody>
                    <a:bodyPr/>
                    <a:lstStyle/>
                    <a:p>
                      <a:pPr marL="0" indent="0" algn="l" defTabSz="914400" rtl="0" eaLnBrk="1" fontAlgn="ctr" latinLnBrk="0" hangingPunct="1"/>
                      <a:r>
                        <a:rPr lang="en-US" sz="1400" b="0" i="0" u="none" strike="noStrike" kern="1200" dirty="0">
                          <a:solidFill>
                            <a:srgbClr val="003366"/>
                          </a:solidFill>
                          <a:effectLst/>
                          <a:latin typeface="Arial Narrow" panose="020B0606020202030204" pitchFamily="34" charset="0"/>
                          <a:ea typeface="+mn-ea"/>
                          <a:cs typeface="+mn-cs"/>
                        </a:rPr>
                        <a:t>Installed Capacity Load Factor, %</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a:noFill/>
                    </a:lnTlToBr>
                    <a:lnBlToTr>
                      <a:noFill/>
                    </a:lnBlToTr>
                    <a:noFill/>
                  </a:tcPr>
                </a:tc>
                <a:tc>
                  <a:txBody>
                    <a:bodyPr/>
                    <a:lstStyle/>
                    <a:p>
                      <a:pPr marL="107950" marR="0" lvl="0" indent="0" algn="ctr" defTabSz="914400" rtl="0" eaLnBrk="1" fontAlgn="ctr" latinLnBrk="0" hangingPunct="1">
                        <a:lnSpc>
                          <a:spcPct val="100000"/>
                        </a:lnSpc>
                        <a:spcBef>
                          <a:spcPct val="0"/>
                        </a:spcBef>
                        <a:spcAft>
                          <a:spcPct val="0"/>
                        </a:spcAft>
                        <a:buClrTx/>
                        <a:buSzTx/>
                        <a:buFontTx/>
                        <a:buNone/>
                        <a:tabLst/>
                      </a:pPr>
                      <a:r>
                        <a:rPr kumimoji="0" lang="ru-RU" sz="1400" b="0" i="0" u="none" strike="noStrike" kern="1200" cap="none" normalizeH="0" baseline="0" dirty="0">
                          <a:ln>
                            <a:noFill/>
                          </a:ln>
                          <a:solidFill>
                            <a:srgbClr val="003366"/>
                          </a:solidFill>
                          <a:effectLst/>
                          <a:latin typeface="Arial Narrow" pitchFamily="34" charset="0"/>
                          <a:ea typeface="+mn-ea"/>
                          <a:cs typeface="Arial" charset="0"/>
                        </a:rPr>
                        <a:t>33,0</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a:noFill/>
                    </a:lnTlToBr>
                    <a:lnBlToTr>
                      <a:noFill/>
                    </a:lnBlToTr>
                    <a:noFill/>
                  </a:tcPr>
                </a:tc>
                <a:tc>
                  <a:txBody>
                    <a:bodyPr/>
                    <a:lstStyle/>
                    <a:p>
                      <a:pPr marL="107950" marR="0" lvl="0" indent="0" algn="ctr" defTabSz="914400" rtl="0" eaLnBrk="1" fontAlgn="ctr" latinLnBrk="0" hangingPunct="1">
                        <a:lnSpc>
                          <a:spcPct val="100000"/>
                        </a:lnSpc>
                        <a:spcBef>
                          <a:spcPct val="0"/>
                        </a:spcBef>
                        <a:spcAft>
                          <a:spcPct val="0"/>
                        </a:spcAft>
                        <a:buClrTx/>
                        <a:buSzTx/>
                        <a:buFontTx/>
                        <a:buNone/>
                        <a:tabLst/>
                      </a:pPr>
                      <a:r>
                        <a:rPr kumimoji="0" lang="ru-RU" sz="1400" b="0" i="0" u="none" strike="noStrike" kern="1200" cap="none" normalizeH="0" baseline="0" dirty="0">
                          <a:ln>
                            <a:noFill/>
                          </a:ln>
                          <a:solidFill>
                            <a:srgbClr val="003366"/>
                          </a:solidFill>
                          <a:effectLst/>
                          <a:latin typeface="Arial Narrow" pitchFamily="34" charset="0"/>
                          <a:ea typeface="+mn-ea"/>
                          <a:cs typeface="Arial" charset="0"/>
                        </a:rPr>
                        <a:t>27,0</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a:noFill/>
                    </a:lnTlToBr>
                    <a:lnBlToTr>
                      <a:noFill/>
                    </a:lnBlToTr>
                    <a:noFill/>
                  </a:tcPr>
                </a:tc>
                <a:tc>
                  <a:txBody>
                    <a:bodyPr/>
                    <a:lstStyle/>
                    <a:p>
                      <a:pPr marL="107950" marR="0" lvl="0" indent="0" algn="ctr" defTabSz="914400" rtl="0" eaLnBrk="1" fontAlgn="ctr" latinLnBrk="0" hangingPunct="1">
                        <a:lnSpc>
                          <a:spcPct val="100000"/>
                        </a:lnSpc>
                        <a:spcBef>
                          <a:spcPct val="0"/>
                        </a:spcBef>
                        <a:spcAft>
                          <a:spcPct val="0"/>
                        </a:spcAft>
                        <a:buClrTx/>
                        <a:buSzTx/>
                        <a:buFontTx/>
                        <a:buNone/>
                        <a:tabLst/>
                      </a:pPr>
                      <a:r>
                        <a:rPr kumimoji="0" lang="ru-RU" sz="1400" b="0" i="0" u="none" strike="noStrike" kern="1200" cap="none" normalizeH="0" baseline="0" dirty="0">
                          <a:ln>
                            <a:noFill/>
                          </a:ln>
                          <a:solidFill>
                            <a:srgbClr val="003366"/>
                          </a:solidFill>
                          <a:effectLst/>
                          <a:latin typeface="Arial Narrow" pitchFamily="34" charset="0"/>
                          <a:ea typeface="+mn-ea"/>
                          <a:cs typeface="Arial" charset="0"/>
                        </a:rPr>
                        <a:t>-6</a:t>
                      </a:r>
                      <a:r>
                        <a:rPr kumimoji="0" lang="en-US" sz="1400" b="0" i="0" u="none" strike="noStrike" kern="1200" cap="none" normalizeH="0" baseline="0" dirty="0">
                          <a:ln>
                            <a:noFill/>
                          </a:ln>
                          <a:solidFill>
                            <a:srgbClr val="003366"/>
                          </a:solidFill>
                          <a:effectLst/>
                          <a:latin typeface="Arial Narrow" pitchFamily="34" charset="0"/>
                          <a:ea typeface="+mn-ea"/>
                          <a:cs typeface="Arial" charset="0"/>
                        </a:rPr>
                        <a:t>.0</a:t>
                      </a:r>
                      <a:r>
                        <a:rPr kumimoji="0" lang="ru-RU" sz="1400" b="0" i="0" u="none" strike="noStrike" kern="1200" cap="none" normalizeH="0" baseline="0" dirty="0">
                          <a:ln>
                            <a:noFill/>
                          </a:ln>
                          <a:solidFill>
                            <a:srgbClr val="003366"/>
                          </a:solidFill>
                          <a:effectLst/>
                          <a:latin typeface="Arial Narrow" pitchFamily="34" charset="0"/>
                          <a:ea typeface="+mn-ea"/>
                          <a:cs typeface="Arial" charset="0"/>
                        </a:rPr>
                        <a:t> </a:t>
                      </a:r>
                      <a:r>
                        <a:rPr kumimoji="0" lang="en-US" sz="1400" b="0" i="0" u="none" strike="noStrike" kern="1200" cap="none" normalizeH="0" baseline="0" dirty="0">
                          <a:ln>
                            <a:noFill/>
                          </a:ln>
                          <a:solidFill>
                            <a:srgbClr val="003366"/>
                          </a:solidFill>
                          <a:effectLst/>
                          <a:latin typeface="Arial Narrow" pitchFamily="34" charset="0"/>
                          <a:ea typeface="+mn-ea"/>
                          <a:cs typeface="Arial" charset="0"/>
                        </a:rPr>
                        <a:t>p</a:t>
                      </a:r>
                      <a:r>
                        <a:rPr kumimoji="0" lang="ru-RU" sz="1400" b="0" i="0" u="none" strike="noStrike" kern="1200" cap="none" normalizeH="0" baseline="0" dirty="0">
                          <a:ln>
                            <a:noFill/>
                          </a:ln>
                          <a:solidFill>
                            <a:srgbClr val="003366"/>
                          </a:solidFill>
                          <a:effectLst/>
                          <a:latin typeface="Arial Narrow" pitchFamily="34" charset="0"/>
                          <a:ea typeface="+mn-ea"/>
                          <a:cs typeface="Arial" charset="0"/>
                        </a:rPr>
                        <a:t>.</a:t>
                      </a:r>
                      <a:r>
                        <a:rPr kumimoji="0" lang="en-US" sz="1400" b="0" i="0" u="none" strike="noStrike" kern="1200" cap="none" normalizeH="0" baseline="0" dirty="0">
                          <a:ln>
                            <a:noFill/>
                          </a:ln>
                          <a:solidFill>
                            <a:srgbClr val="003366"/>
                          </a:solidFill>
                          <a:effectLst/>
                          <a:latin typeface="Arial Narrow" pitchFamily="34" charset="0"/>
                          <a:ea typeface="+mn-ea"/>
                          <a:cs typeface="Arial" charset="0"/>
                        </a:rPr>
                        <a:t>p</a:t>
                      </a:r>
                      <a:r>
                        <a:rPr kumimoji="0" lang="ru-RU" sz="1400" b="0" i="0" u="none" strike="noStrike" kern="1200" cap="none" normalizeH="0" baseline="0" dirty="0">
                          <a:ln>
                            <a:noFill/>
                          </a:ln>
                          <a:solidFill>
                            <a:srgbClr val="003366"/>
                          </a:solidFill>
                          <a:effectLst/>
                          <a:latin typeface="Arial Narrow" pitchFamily="34" charset="0"/>
                          <a:ea typeface="+mn-ea"/>
                          <a:cs typeface="Arial" charset="0"/>
                        </a:rPr>
                        <a:t>.</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6"/>
                  </a:ext>
                </a:extLst>
              </a:tr>
            </a:tbl>
          </a:graphicData>
        </a:graphic>
      </p:graphicFrame>
      <p:sp>
        <p:nvSpPr>
          <p:cNvPr id="9" name="Rectangle 4"/>
          <p:cNvSpPr/>
          <p:nvPr/>
        </p:nvSpPr>
        <p:spPr>
          <a:xfrm>
            <a:off x="3175" y="5652869"/>
            <a:ext cx="9144000" cy="646331"/>
          </a:xfrm>
          <a:prstGeom prst="rect">
            <a:avLst/>
          </a:prstGeom>
        </p:spPr>
        <p:txBody>
          <a:bodyPr anchor="b">
            <a:spAutoFit/>
          </a:bodyPr>
          <a:lstStyle/>
          <a:p>
            <a:pPr eaLnBrk="1" fontAlgn="auto" hangingPunct="1">
              <a:spcBef>
                <a:spcPts val="0"/>
              </a:spcBef>
              <a:spcAft>
                <a:spcPts val="0"/>
              </a:spcAft>
              <a:defRPr/>
            </a:pPr>
            <a:r>
              <a:rPr lang="ru-RU" sz="900" baseline="30000" dirty="0">
                <a:solidFill>
                  <a:schemeClr val="tx1">
                    <a:lumMod val="65000"/>
                    <a:lumOff val="35000"/>
                  </a:schemeClr>
                </a:solidFill>
                <a:latin typeface="+mn-lt"/>
                <a:cs typeface="+mn-cs"/>
              </a:rPr>
              <a:t>1</a:t>
            </a:r>
            <a:r>
              <a:rPr lang="ru-RU" sz="900" dirty="0">
                <a:solidFill>
                  <a:schemeClr val="tx1">
                    <a:lumMod val="65000"/>
                    <a:lumOff val="35000"/>
                  </a:schemeClr>
                </a:solidFill>
                <a:latin typeface="+mn-lt"/>
                <a:cs typeface="+mn-cs"/>
              </a:rPr>
              <a:t> </a:t>
            </a:r>
            <a:r>
              <a:rPr lang="en-US" sz="900" dirty="0">
                <a:solidFill>
                  <a:schemeClr val="tx1">
                    <a:lumMod val="65000"/>
                    <a:lumOff val="35000"/>
                  </a:schemeClr>
                </a:solidFill>
                <a:latin typeface="+mn-lt"/>
                <a:cs typeface="+mn-cs"/>
              </a:rPr>
              <a:t>Management report data</a:t>
            </a:r>
            <a:endParaRPr lang="ru-RU" sz="900" dirty="0">
              <a:solidFill>
                <a:schemeClr val="tx1">
                  <a:lumMod val="65000"/>
                  <a:lumOff val="35000"/>
                </a:schemeClr>
              </a:solidFill>
              <a:latin typeface="+mn-lt"/>
              <a:cs typeface="+mn-cs"/>
            </a:endParaRPr>
          </a:p>
          <a:p>
            <a:pPr eaLnBrk="1" fontAlgn="auto" hangingPunct="1">
              <a:spcBef>
                <a:spcPts val="0"/>
              </a:spcBef>
              <a:spcAft>
                <a:spcPts val="0"/>
              </a:spcAft>
              <a:defRPr/>
            </a:pPr>
            <a:r>
              <a:rPr lang="ru-RU" sz="900" baseline="30000" dirty="0">
                <a:solidFill>
                  <a:schemeClr val="tx1">
                    <a:lumMod val="65000"/>
                    <a:lumOff val="35000"/>
                  </a:schemeClr>
                </a:solidFill>
                <a:latin typeface="+mn-lt"/>
                <a:cs typeface="+mn-cs"/>
              </a:rPr>
              <a:t>2</a:t>
            </a:r>
            <a:r>
              <a:rPr lang="ru-RU" sz="900" dirty="0">
                <a:solidFill>
                  <a:schemeClr val="tx1">
                    <a:lumMod val="65000"/>
                    <a:lumOff val="35000"/>
                  </a:schemeClr>
                </a:solidFill>
                <a:latin typeface="+mn-lt"/>
                <a:cs typeface="+mn-cs"/>
              </a:rPr>
              <a:t> </a:t>
            </a:r>
            <a:r>
              <a:rPr lang="en-US" sz="900" dirty="0">
                <a:solidFill>
                  <a:schemeClr val="tx1">
                    <a:lumMod val="65000"/>
                    <a:lumOff val="35000"/>
                  </a:schemeClr>
                </a:solidFill>
                <a:latin typeface="+mn-lt"/>
                <a:cs typeface="+mn-cs"/>
              </a:rPr>
              <a:t>Variable and fixed costs classification is based upon management report methodology</a:t>
            </a:r>
            <a:endParaRPr lang="ru-RU" sz="900" dirty="0">
              <a:solidFill>
                <a:schemeClr val="tx1">
                  <a:lumMod val="65000"/>
                  <a:lumOff val="35000"/>
                </a:schemeClr>
              </a:solidFill>
              <a:latin typeface="+mn-lt"/>
              <a:cs typeface="+mn-cs"/>
            </a:endParaRPr>
          </a:p>
          <a:p>
            <a:pPr eaLnBrk="1" fontAlgn="auto" hangingPunct="1">
              <a:spcBef>
                <a:spcPts val="0"/>
              </a:spcBef>
              <a:spcAft>
                <a:spcPts val="0"/>
              </a:spcAft>
              <a:defRPr/>
            </a:pPr>
            <a:r>
              <a:rPr lang="ru-RU" sz="900" baseline="30000" dirty="0">
                <a:solidFill>
                  <a:schemeClr val="tx1">
                    <a:lumMod val="65000"/>
                    <a:lumOff val="35000"/>
                  </a:schemeClr>
                </a:solidFill>
                <a:latin typeface="+mn-lt"/>
                <a:cs typeface="+mn-cs"/>
              </a:rPr>
              <a:t>3</a:t>
            </a:r>
            <a:r>
              <a:rPr lang="ru-RU" sz="900" dirty="0">
                <a:solidFill>
                  <a:schemeClr val="tx1">
                    <a:lumMod val="65000"/>
                    <a:lumOff val="35000"/>
                  </a:schemeClr>
                </a:solidFill>
                <a:latin typeface="+mn-lt"/>
                <a:cs typeface="+mn-cs"/>
              </a:rPr>
              <a:t> </a:t>
            </a:r>
            <a:r>
              <a:rPr lang="en-US" sz="900" dirty="0">
                <a:solidFill>
                  <a:schemeClr val="tx1">
                    <a:lumMod val="65000"/>
                    <a:lumOff val="35000"/>
                  </a:schemeClr>
                </a:solidFill>
                <a:latin typeface="+mn-lt"/>
              </a:rPr>
              <a:t>EBITDA = Operating profit + Depreciation and Amortization</a:t>
            </a:r>
          </a:p>
          <a:p>
            <a:pPr fontAlgn="auto">
              <a:spcBef>
                <a:spcPts val="0"/>
              </a:spcBef>
              <a:spcAft>
                <a:spcPts val="0"/>
              </a:spcAft>
              <a:defRPr/>
            </a:pPr>
            <a:r>
              <a:rPr lang="en-US" sz="900" baseline="30000" dirty="0">
                <a:solidFill>
                  <a:schemeClr val="tx1">
                    <a:lumMod val="65000"/>
                    <a:lumOff val="35000"/>
                  </a:schemeClr>
                </a:solidFill>
                <a:latin typeface="+mn-lt"/>
                <a:cs typeface="+mn-cs"/>
              </a:rPr>
              <a:t>4</a:t>
            </a:r>
            <a:r>
              <a:rPr lang="ru-RU" sz="900" dirty="0">
                <a:solidFill>
                  <a:schemeClr val="tx1">
                    <a:lumMod val="65000"/>
                    <a:lumOff val="35000"/>
                  </a:schemeClr>
                </a:solidFill>
                <a:latin typeface="+mn-lt"/>
                <a:cs typeface="+mn-cs"/>
              </a:rPr>
              <a:t> </a:t>
            </a:r>
            <a:r>
              <a:rPr lang="en-US" sz="900" dirty="0">
                <a:solidFill>
                  <a:schemeClr val="tx1">
                    <a:lumMod val="65000"/>
                    <a:lumOff val="35000"/>
                  </a:schemeClr>
                </a:solidFill>
                <a:latin typeface="+mn-lt"/>
              </a:rPr>
              <a:t>EBITDA, adj. = Revenue - Operating Expenses, incl. Depreciation and Amortization, + Impairment Loss on non-financial assets</a:t>
            </a:r>
          </a:p>
        </p:txBody>
      </p:sp>
      <p:graphicFrame>
        <p:nvGraphicFramePr>
          <p:cNvPr id="10" name="Group 84"/>
          <p:cNvGraphicFramePr>
            <a:graphicFrameLocks noGrp="1"/>
          </p:cNvGraphicFramePr>
          <p:nvPr>
            <p:extLst>
              <p:ext uri="{D42A27DB-BD31-4B8C-83A1-F6EECF244321}">
                <p14:modId xmlns:p14="http://schemas.microsoft.com/office/powerpoint/2010/main" val="1525431949"/>
              </p:ext>
            </p:extLst>
          </p:nvPr>
        </p:nvGraphicFramePr>
        <p:xfrm>
          <a:off x="4343400" y="1833564"/>
          <a:ext cx="4724400" cy="3881437"/>
        </p:xfrm>
        <a:graphic>
          <a:graphicData uri="http://schemas.openxmlformats.org/drawingml/2006/table">
            <a:tbl>
              <a:tblPr/>
              <a:tblGrid>
                <a:gridCol w="2549675">
                  <a:extLst>
                    <a:ext uri="{9D8B030D-6E8A-4147-A177-3AD203B41FA5}">
                      <a16:colId xmlns:a16="http://schemas.microsoft.com/office/drawing/2014/main" xmlns="" val="20000"/>
                    </a:ext>
                  </a:extLst>
                </a:gridCol>
                <a:gridCol w="749905">
                  <a:extLst>
                    <a:ext uri="{9D8B030D-6E8A-4147-A177-3AD203B41FA5}">
                      <a16:colId xmlns:a16="http://schemas.microsoft.com/office/drawing/2014/main" xmlns="" val="20001"/>
                    </a:ext>
                  </a:extLst>
                </a:gridCol>
                <a:gridCol w="784224">
                  <a:extLst>
                    <a:ext uri="{9D8B030D-6E8A-4147-A177-3AD203B41FA5}">
                      <a16:colId xmlns:a16="http://schemas.microsoft.com/office/drawing/2014/main" xmlns="" val="20002"/>
                    </a:ext>
                  </a:extLst>
                </a:gridCol>
                <a:gridCol w="640596">
                  <a:extLst>
                    <a:ext uri="{9D8B030D-6E8A-4147-A177-3AD203B41FA5}">
                      <a16:colId xmlns:a16="http://schemas.microsoft.com/office/drawing/2014/main" xmlns="" val="20003"/>
                    </a:ext>
                  </a:extLst>
                </a:gridCol>
              </a:tblGrid>
              <a:tr h="452135">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ru-RU" sz="1400" b="1" i="0" u="none" strike="noStrike" cap="none" normalizeH="0" baseline="0" dirty="0">
                          <a:ln>
                            <a:noFill/>
                          </a:ln>
                          <a:solidFill>
                            <a:schemeClr val="accent1"/>
                          </a:solidFill>
                          <a:effectLst/>
                          <a:latin typeface="+mn-lt"/>
                          <a:cs typeface="Arial" charset="0"/>
                        </a:rPr>
                        <a:t>  </a:t>
                      </a:r>
                      <a:r>
                        <a:rPr kumimoji="0" lang="ru-RU" sz="1400" b="0" i="0" u="none" strike="noStrike" cap="none" normalizeH="0" baseline="0" dirty="0">
                          <a:ln>
                            <a:noFill/>
                          </a:ln>
                          <a:solidFill>
                            <a:schemeClr val="accent1"/>
                          </a:solidFill>
                          <a:effectLst/>
                          <a:latin typeface="+mn-lt"/>
                          <a:cs typeface="Arial" charset="0"/>
                        </a:rPr>
                        <a:t> </a:t>
                      </a:r>
                      <a:endParaRPr kumimoji="0" lang="ru-RU" sz="1400" b="1" i="0" u="none" strike="noStrike" cap="none" normalizeH="0" baseline="0" dirty="0">
                        <a:ln>
                          <a:noFill/>
                        </a:ln>
                        <a:solidFill>
                          <a:schemeClr val="accent1"/>
                        </a:solidFill>
                        <a:effectLst/>
                        <a:latin typeface="+mn-lt"/>
                        <a:cs typeface="Arial" charset="0"/>
                      </a:endParaRPr>
                    </a:p>
                  </a:txBody>
                  <a:tcPr marL="45720" marR="45720" marT="27434" marB="27434" anchor="ctr" horzOverflow="overflow">
                    <a:lnL>
                      <a:noFill/>
                    </a:lnL>
                    <a:lnR>
                      <a:noFill/>
                    </a:lnR>
                    <a:lnT>
                      <a:noFill/>
                    </a:lnT>
                    <a:lnB>
                      <a:noFill/>
                    </a:lnB>
                    <a:lnTlToBr>
                      <a:noFill/>
                    </a:lnTlToBr>
                    <a:lnBlToTr>
                      <a:noFill/>
                    </a:lnBlToTr>
                    <a:solidFill>
                      <a:schemeClr val="bg1">
                        <a:lumMod val="95000"/>
                      </a:schemeClr>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ru-RU" sz="1400" b="1" i="0" u="none" strike="noStrike" cap="none" normalizeH="0" baseline="0" dirty="0">
                          <a:ln>
                            <a:noFill/>
                          </a:ln>
                          <a:solidFill>
                            <a:srgbClr val="0079C2"/>
                          </a:solidFill>
                          <a:effectLst/>
                          <a:latin typeface="+mn-lt"/>
                          <a:cs typeface="Arial" charset="0"/>
                        </a:rPr>
                        <a:t>2019</a:t>
                      </a:r>
                    </a:p>
                  </a:txBody>
                  <a:tcPr marL="45720" marR="45720" marT="27419" marB="27419" anchor="ctr" horzOverflow="overflow">
                    <a:lnL>
                      <a:noFill/>
                    </a:lnL>
                    <a:lnR>
                      <a:noFill/>
                    </a:lnR>
                    <a:lnT>
                      <a:noFill/>
                    </a:lnT>
                    <a:lnB>
                      <a:noFill/>
                    </a:lnB>
                    <a:lnTlToBr>
                      <a:noFill/>
                    </a:lnTlToBr>
                    <a:lnBlToTr>
                      <a:noFill/>
                    </a:lnBlToTr>
                    <a:solidFill>
                      <a:schemeClr val="bg1">
                        <a:lumMod val="95000"/>
                      </a:schemeClr>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defRPr/>
                      </a:pPr>
                      <a:r>
                        <a:rPr kumimoji="0" lang="ru-RU" sz="1400" b="1" i="0" u="none" strike="noStrike" cap="none" normalizeH="0" baseline="0" dirty="0">
                          <a:ln>
                            <a:noFill/>
                          </a:ln>
                          <a:solidFill>
                            <a:srgbClr val="0079C2"/>
                          </a:solidFill>
                          <a:effectLst/>
                          <a:latin typeface="+mn-lt"/>
                          <a:cs typeface="Arial" charset="0"/>
                        </a:rPr>
                        <a:t>2020</a:t>
                      </a:r>
                    </a:p>
                  </a:txBody>
                  <a:tcPr marL="45720" marR="45720" marT="27419" marB="27419" anchor="ctr" horzOverflow="overflow">
                    <a:lnL>
                      <a:noFill/>
                    </a:lnL>
                    <a:lnR>
                      <a:noFill/>
                    </a:lnR>
                    <a:lnT>
                      <a:noFill/>
                    </a:lnT>
                    <a:lnB>
                      <a:noFill/>
                    </a:lnB>
                    <a:lnTlToBr>
                      <a:noFill/>
                    </a:lnTlToBr>
                    <a:lnBlToTr>
                      <a:noFill/>
                    </a:lnBlToTr>
                    <a:solidFill>
                      <a:schemeClr val="bg1">
                        <a:lumMod val="95000"/>
                      </a:schemeClr>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rgbClr val="0079C2"/>
                          </a:solidFill>
                          <a:effectLst/>
                          <a:latin typeface="Arial Narrow" pitchFamily="34" charset="0"/>
                          <a:cs typeface="Arial" charset="0"/>
                        </a:rPr>
                        <a:t>Change</a:t>
                      </a:r>
                      <a:endParaRPr kumimoji="0" lang="ru-RU" sz="1200" b="1" i="0" u="none" strike="noStrike" cap="none" normalizeH="0" baseline="0" dirty="0">
                        <a:ln>
                          <a:noFill/>
                        </a:ln>
                        <a:solidFill>
                          <a:srgbClr val="0079C2"/>
                        </a:solidFill>
                        <a:effectLst/>
                        <a:latin typeface="+mn-lt"/>
                        <a:cs typeface="Arial" charset="0"/>
                      </a:endParaRPr>
                    </a:p>
                  </a:txBody>
                  <a:tcPr marL="45720" marR="45720" marT="27434" marB="27434" anchor="ctr" horzOverflow="overflow">
                    <a:lnL>
                      <a:noFill/>
                    </a:lnL>
                    <a:lnR>
                      <a:noFill/>
                    </a:lnR>
                    <a:lnT>
                      <a:noFill/>
                    </a:lnT>
                    <a:lnB>
                      <a:noFill/>
                    </a:lnB>
                    <a:lnTlToBr>
                      <a:noFill/>
                    </a:lnTlToBr>
                    <a:lnBlToTr>
                      <a:noFill/>
                    </a:lnBlToTr>
                    <a:solidFill>
                      <a:schemeClr val="bg1">
                        <a:lumMod val="95000"/>
                      </a:schemeClr>
                    </a:solidFill>
                  </a:tcPr>
                </a:tc>
                <a:extLst>
                  <a:ext uri="{0D108BD9-81ED-4DB2-BD59-A6C34878D82A}">
                    <a16:rowId xmlns:a16="http://schemas.microsoft.com/office/drawing/2014/main" xmlns="" val="10000"/>
                  </a:ext>
                </a:extLst>
              </a:tr>
              <a:tr h="251823">
                <a:tc>
                  <a:txBody>
                    <a:bodyPr/>
                    <a:lstStyle/>
                    <a:p>
                      <a:pPr algn="l" rtl="0" fontAlgn="ctr"/>
                      <a:r>
                        <a:rPr lang="en-US" sz="1400" b="1" i="0" u="none" strike="noStrike" dirty="0">
                          <a:solidFill>
                            <a:srgbClr val="003366"/>
                          </a:solidFill>
                          <a:latin typeface="+mn-lt"/>
                        </a:rPr>
                        <a:t>Revenue</a:t>
                      </a:r>
                      <a:endParaRPr lang="ru-RU" sz="1400" b="1" i="0" u="none" strike="noStrike" dirty="0">
                        <a:solidFill>
                          <a:srgbClr val="003366"/>
                        </a:solidFill>
                        <a:latin typeface="+mn-lt"/>
                      </a:endParaRPr>
                    </a:p>
                  </a:txBody>
                  <a:tcPr marL="108025" marR="0" marT="0" marB="0" anchor="ctr" horzOverflow="overflow">
                    <a:lnL w="6350" cap="flat" cmpd="sng" algn="ctr">
                      <a:noFill/>
                      <a:prstDash val="solid"/>
                      <a:round/>
                      <a:headEnd type="none" w="med" len="med"/>
                      <a:tailEnd type="none" w="med" len="med"/>
                    </a:lnL>
                    <a:lnR w="6350" cap="flat" cmpd="sng" algn="ctr">
                      <a:noFill/>
                      <a:prstDash val="solid"/>
                      <a:round/>
                      <a:headEnd type="none" w="med" len="med"/>
                      <a:tailEnd type="none" w="med" len="med"/>
                    </a:lnR>
                    <a:lnT>
                      <a:noFill/>
                    </a:lnT>
                    <a:lnB w="9525" cap="flat" cmpd="sng" algn="ctr">
                      <a:solidFill>
                        <a:schemeClr val="bg1">
                          <a:lumMod val="75000"/>
                        </a:schemeClr>
                      </a:solidFill>
                      <a:prstDash val="solid"/>
                      <a:round/>
                      <a:headEnd type="none" w="med" len="med"/>
                      <a:tailEnd type="none" w="med" len="med"/>
                    </a:lnB>
                    <a:lnTlToBr>
                      <a:noFill/>
                    </a:lnTlToBr>
                    <a:lnBlToTr>
                      <a:noFill/>
                    </a:lnBlToTr>
                    <a:noFill/>
                  </a:tcPr>
                </a:tc>
                <a:tc>
                  <a:txBody>
                    <a:bodyPr/>
                    <a:lstStyle/>
                    <a:p>
                      <a:pPr marL="0" algn="ctr" defTabSz="914400" rtl="0" eaLnBrk="1" fontAlgn="ctr" latinLnBrk="0" hangingPunct="1"/>
                      <a:r>
                        <a:rPr lang="ru-RU" sz="1200" b="0" i="0" u="none" strike="noStrike" kern="1200" dirty="0">
                          <a:solidFill>
                            <a:srgbClr val="002060"/>
                          </a:solidFill>
                          <a:effectLst/>
                          <a:latin typeface="Arial Narrow" panose="020B0606020202030204" pitchFamily="34" charset="0"/>
                          <a:ea typeface="+mn-ea"/>
                          <a:cs typeface="+mn-cs"/>
                        </a:rPr>
                        <a:t>134</a:t>
                      </a:r>
                      <a:r>
                        <a:rPr lang="en-US" sz="1200" b="0" i="0" u="none" strike="noStrike" kern="1200" dirty="0">
                          <a:solidFill>
                            <a:srgbClr val="002060"/>
                          </a:solidFill>
                          <a:effectLst/>
                          <a:latin typeface="Arial Narrow" panose="020B0606020202030204" pitchFamily="34" charset="0"/>
                          <a:ea typeface="+mn-ea"/>
                          <a:cs typeface="+mn-cs"/>
                        </a:rPr>
                        <a:t>,</a:t>
                      </a:r>
                      <a:r>
                        <a:rPr lang="ru-RU" sz="1200" b="0" i="0" u="none" strike="noStrike" kern="1200" dirty="0">
                          <a:solidFill>
                            <a:srgbClr val="002060"/>
                          </a:solidFill>
                          <a:effectLst/>
                          <a:latin typeface="Arial Narrow" panose="020B0606020202030204" pitchFamily="34" charset="0"/>
                          <a:ea typeface="+mn-ea"/>
                          <a:cs typeface="+mn-cs"/>
                        </a:rPr>
                        <a:t>579</a:t>
                      </a: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a:noFill/>
                    </a:lnT>
                    <a:lnB w="9525" cap="flat" cmpd="sng" algn="ctr">
                      <a:solidFill>
                        <a:schemeClr val="bg1">
                          <a:lumMod val="75000"/>
                        </a:schemeClr>
                      </a:solidFill>
                      <a:prstDash val="solid"/>
                      <a:round/>
                      <a:headEnd type="none" w="med" len="med"/>
                      <a:tailEnd type="none" w="med" len="med"/>
                    </a:lnB>
                    <a:lnTlToBr>
                      <a:noFill/>
                    </a:lnTlToBr>
                    <a:lnBlToTr>
                      <a:noFill/>
                    </a:lnBlToTr>
                    <a:noFill/>
                  </a:tcPr>
                </a:tc>
                <a:tc>
                  <a:txBody>
                    <a:bodyPr/>
                    <a:lstStyle/>
                    <a:p>
                      <a:pPr marL="0" algn="ctr" defTabSz="914400" rtl="0" eaLnBrk="1" fontAlgn="ctr" latinLnBrk="0" hangingPunct="1"/>
                      <a:r>
                        <a:rPr lang="ru-RU" sz="1200" b="0" i="0" u="none" strike="noStrike" kern="1200" dirty="0">
                          <a:solidFill>
                            <a:srgbClr val="002060"/>
                          </a:solidFill>
                          <a:effectLst/>
                          <a:latin typeface="Arial Narrow" panose="020B0606020202030204" pitchFamily="34" charset="0"/>
                          <a:ea typeface="+mn-ea"/>
                          <a:cs typeface="+mn-cs"/>
                        </a:rPr>
                        <a:t>120</a:t>
                      </a:r>
                      <a:r>
                        <a:rPr lang="en-US" sz="1200" b="0" i="0" u="none" strike="noStrike" kern="1200" dirty="0">
                          <a:solidFill>
                            <a:srgbClr val="002060"/>
                          </a:solidFill>
                          <a:effectLst/>
                          <a:latin typeface="Arial Narrow" panose="020B0606020202030204" pitchFamily="34" charset="0"/>
                          <a:ea typeface="+mn-ea"/>
                          <a:cs typeface="+mn-cs"/>
                        </a:rPr>
                        <a:t>,</a:t>
                      </a:r>
                      <a:r>
                        <a:rPr lang="ru-RU" sz="1200" b="0" i="0" u="none" strike="noStrike" kern="1200" dirty="0">
                          <a:solidFill>
                            <a:srgbClr val="002060"/>
                          </a:solidFill>
                          <a:effectLst/>
                          <a:latin typeface="Arial Narrow" panose="020B0606020202030204" pitchFamily="34" charset="0"/>
                          <a:ea typeface="+mn-ea"/>
                          <a:cs typeface="+mn-cs"/>
                        </a:rPr>
                        <a:t>687</a:t>
                      </a: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a:noFill/>
                    </a:lnT>
                    <a:lnB w="9525" cap="flat" cmpd="sng" algn="ctr">
                      <a:solidFill>
                        <a:schemeClr val="bg1">
                          <a:lumMod val="75000"/>
                        </a:schemeClr>
                      </a:solidFill>
                      <a:prstDash val="solid"/>
                      <a:round/>
                      <a:headEnd type="none" w="med" len="med"/>
                      <a:tailEnd type="none" w="med" len="med"/>
                    </a:lnB>
                    <a:lnTlToBr>
                      <a:noFill/>
                    </a:lnTlToBr>
                    <a:lnBlToTr>
                      <a:noFill/>
                    </a:lnBlToTr>
                    <a:noFill/>
                  </a:tcPr>
                </a:tc>
                <a:tc>
                  <a:txBody>
                    <a:bodyPr/>
                    <a:lstStyle/>
                    <a:p>
                      <a:pPr algn="ctr" rtl="0" fontAlgn="ctr"/>
                      <a:r>
                        <a:rPr lang="ru-RU" sz="1200" b="0" i="0" u="none" strike="noStrike" dirty="0">
                          <a:solidFill>
                            <a:srgbClr val="002060"/>
                          </a:solidFill>
                          <a:effectLst/>
                          <a:latin typeface="Arial Narrow" panose="020B0606020202030204" pitchFamily="34" charset="0"/>
                        </a:rPr>
                        <a:t>-10</a:t>
                      </a:r>
                      <a:r>
                        <a:rPr lang="en-US" sz="1200" b="0" i="0" u="none" strike="noStrike" dirty="0">
                          <a:solidFill>
                            <a:srgbClr val="002060"/>
                          </a:solidFill>
                          <a:effectLst/>
                          <a:latin typeface="Arial Narrow" panose="020B0606020202030204" pitchFamily="34" charset="0"/>
                        </a:rPr>
                        <a:t>.</a:t>
                      </a:r>
                      <a:r>
                        <a:rPr lang="ru-RU" sz="1200" b="0" i="0" u="none" strike="noStrike" dirty="0">
                          <a:solidFill>
                            <a:srgbClr val="002060"/>
                          </a:solidFill>
                          <a:effectLst/>
                          <a:latin typeface="Arial Narrow" panose="020B0606020202030204" pitchFamily="34" charset="0"/>
                        </a:rPr>
                        <a:t>3%</a:t>
                      </a: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a:noFill/>
                    </a:lnT>
                    <a:lnB w="9525" cap="flat" cmpd="sng" algn="ctr">
                      <a:solidFill>
                        <a:schemeClr val="bg1">
                          <a:lumMod val="75000"/>
                        </a:schemeClr>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1"/>
                  </a:ext>
                </a:extLst>
              </a:tr>
              <a:tr h="452135">
                <a:tc>
                  <a:txBody>
                    <a:bodyPr/>
                    <a:lstStyle/>
                    <a:p>
                      <a:pPr marL="92075" marR="0" lvl="0" indent="0" algn="l" defTabSz="914400" rtl="0" eaLnBrk="1" fontAlgn="ctr" latinLnBrk="0" hangingPunct="1">
                        <a:lnSpc>
                          <a:spcPct val="100000"/>
                        </a:lnSpc>
                        <a:spcBef>
                          <a:spcPct val="0"/>
                        </a:spcBef>
                        <a:spcAft>
                          <a:spcPct val="0"/>
                        </a:spcAft>
                        <a:buClrTx/>
                        <a:buSzTx/>
                        <a:buFontTx/>
                        <a:buNone/>
                        <a:tabLst/>
                      </a:pPr>
                      <a:r>
                        <a:rPr kumimoji="0" lang="en-US" sz="1400" b="0" i="0" u="none" strike="noStrike" kern="1200" cap="none" normalizeH="0" baseline="0" dirty="0">
                          <a:ln>
                            <a:noFill/>
                          </a:ln>
                          <a:solidFill>
                            <a:srgbClr val="003366"/>
                          </a:solidFill>
                          <a:effectLst/>
                          <a:latin typeface="Arial Narrow" pitchFamily="34" charset="0"/>
                          <a:ea typeface="+mn-ea"/>
                          <a:cs typeface="Arial" charset="0"/>
                        </a:rPr>
                        <a:t>Operating Expenses, incl.</a:t>
                      </a:r>
                      <a:endParaRPr kumimoji="0" lang="ru-RU" sz="1400" b="0" i="0" u="none" strike="noStrike" kern="1200" cap="none" normalizeH="0" baseline="0" dirty="0">
                        <a:ln>
                          <a:noFill/>
                        </a:ln>
                        <a:solidFill>
                          <a:srgbClr val="003366"/>
                        </a:solidFill>
                        <a:effectLst/>
                        <a:latin typeface="Arial Narrow" pitchFamily="34" charset="0"/>
                        <a:ea typeface="+mn-ea"/>
                        <a:cs typeface="Arial" charset="0"/>
                      </a:endParaRP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6350" cap="flat" cmpd="sng" algn="ctr">
                      <a:noFill/>
                      <a:prstDash val="solid"/>
                      <a:round/>
                      <a:headEnd type="none" w="med" len="med"/>
                      <a:tailEnd type="none" w="med" len="med"/>
                    </a:lnB>
                    <a:lnTlToBr>
                      <a:noFill/>
                    </a:lnTlToBr>
                    <a:lnBlToTr>
                      <a:noFill/>
                    </a:lnBlToTr>
                    <a:noFill/>
                  </a:tcPr>
                </a:tc>
                <a:tc>
                  <a:txBody>
                    <a:bodyPr/>
                    <a:lstStyle/>
                    <a:p>
                      <a:pPr marL="0" algn="ctr" defTabSz="914400" rtl="0" eaLnBrk="1" fontAlgn="ctr" latinLnBrk="0" hangingPunct="1"/>
                      <a:r>
                        <a:rPr lang="ru-RU" sz="1200" b="0" i="0" u="none" strike="noStrike" kern="1200" dirty="0">
                          <a:solidFill>
                            <a:srgbClr val="002060"/>
                          </a:solidFill>
                          <a:effectLst/>
                          <a:latin typeface="Arial Narrow" panose="020B0606020202030204" pitchFamily="34" charset="0"/>
                          <a:ea typeface="+mn-ea"/>
                          <a:cs typeface="+mn-cs"/>
                        </a:rPr>
                        <a:t>(116</a:t>
                      </a:r>
                      <a:r>
                        <a:rPr lang="en-US" sz="1200" b="0" i="0" u="none" strike="noStrike" kern="1200" dirty="0">
                          <a:solidFill>
                            <a:srgbClr val="002060"/>
                          </a:solidFill>
                          <a:effectLst/>
                          <a:latin typeface="Arial Narrow" panose="020B0606020202030204" pitchFamily="34" charset="0"/>
                          <a:ea typeface="+mn-ea"/>
                          <a:cs typeface="+mn-cs"/>
                        </a:rPr>
                        <a:t>,</a:t>
                      </a:r>
                      <a:r>
                        <a:rPr lang="ru-RU" sz="1200" b="0" i="0" u="none" strike="noStrike" kern="1200" dirty="0">
                          <a:solidFill>
                            <a:srgbClr val="002060"/>
                          </a:solidFill>
                          <a:effectLst/>
                          <a:latin typeface="Arial Narrow" panose="020B0606020202030204" pitchFamily="34" charset="0"/>
                          <a:ea typeface="+mn-ea"/>
                          <a:cs typeface="+mn-cs"/>
                        </a:rPr>
                        <a:t>285) </a:t>
                      </a: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6350" cap="flat" cmpd="sng" algn="ctr">
                      <a:noFill/>
                      <a:prstDash val="solid"/>
                      <a:round/>
                      <a:headEnd type="none" w="med" len="med"/>
                      <a:tailEnd type="none" w="med" len="med"/>
                    </a:lnB>
                    <a:lnTlToBr>
                      <a:noFill/>
                    </a:lnTlToBr>
                    <a:lnBlToTr>
                      <a:noFill/>
                    </a:lnBlToTr>
                    <a:noFill/>
                  </a:tcPr>
                </a:tc>
                <a:tc>
                  <a:txBody>
                    <a:bodyPr/>
                    <a:lstStyle/>
                    <a:p>
                      <a:pPr marL="0" algn="ctr" defTabSz="914400" rtl="0" eaLnBrk="1" fontAlgn="ctr" latinLnBrk="0" hangingPunct="1"/>
                      <a:r>
                        <a:rPr lang="ru-RU" sz="1200" b="0" i="0" u="none" strike="noStrike" kern="1200" dirty="0">
                          <a:solidFill>
                            <a:srgbClr val="002060"/>
                          </a:solidFill>
                          <a:effectLst/>
                          <a:latin typeface="Arial Narrow" panose="020B0606020202030204" pitchFamily="34" charset="0"/>
                          <a:ea typeface="+mn-ea"/>
                          <a:cs typeface="+mn-cs"/>
                        </a:rPr>
                        <a:t>(101</a:t>
                      </a:r>
                      <a:r>
                        <a:rPr lang="en-US" sz="1200" b="0" i="0" u="none" strike="noStrike" kern="1200" dirty="0">
                          <a:solidFill>
                            <a:srgbClr val="002060"/>
                          </a:solidFill>
                          <a:effectLst/>
                          <a:latin typeface="Arial Narrow" panose="020B0606020202030204" pitchFamily="34" charset="0"/>
                          <a:ea typeface="+mn-ea"/>
                          <a:cs typeface="+mn-cs"/>
                        </a:rPr>
                        <a:t>,</a:t>
                      </a:r>
                      <a:r>
                        <a:rPr lang="ru-RU" sz="1200" b="0" i="0" u="none" strike="noStrike" kern="1200" dirty="0">
                          <a:solidFill>
                            <a:srgbClr val="002060"/>
                          </a:solidFill>
                          <a:effectLst/>
                          <a:latin typeface="Arial Narrow" panose="020B0606020202030204" pitchFamily="34" charset="0"/>
                          <a:ea typeface="+mn-ea"/>
                          <a:cs typeface="+mn-cs"/>
                        </a:rPr>
                        <a:t>501) </a:t>
                      </a: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6350" cap="flat" cmpd="sng" algn="ctr">
                      <a:noFill/>
                      <a:prstDash val="solid"/>
                      <a:round/>
                      <a:headEnd type="none" w="med" len="med"/>
                      <a:tailEnd type="none" w="med" len="med"/>
                    </a:lnB>
                    <a:lnTlToBr>
                      <a:noFill/>
                    </a:lnTlToBr>
                    <a:lnBlToTr>
                      <a:noFill/>
                    </a:lnBlToTr>
                    <a:noFill/>
                  </a:tcPr>
                </a:tc>
                <a:tc>
                  <a:txBody>
                    <a:bodyPr/>
                    <a:lstStyle/>
                    <a:p>
                      <a:pPr algn="ctr" rtl="0" fontAlgn="ctr"/>
                      <a:r>
                        <a:rPr lang="ru-RU" sz="1200" b="0" i="0" u="none" strike="noStrike" dirty="0">
                          <a:solidFill>
                            <a:srgbClr val="002060"/>
                          </a:solidFill>
                          <a:effectLst/>
                          <a:latin typeface="Arial Narrow" panose="020B0606020202030204" pitchFamily="34" charset="0"/>
                        </a:rPr>
                        <a:t>-12</a:t>
                      </a:r>
                      <a:r>
                        <a:rPr lang="en-US" sz="1200" b="0" i="0" u="none" strike="noStrike" dirty="0">
                          <a:solidFill>
                            <a:srgbClr val="002060"/>
                          </a:solidFill>
                          <a:effectLst/>
                          <a:latin typeface="Arial Narrow" panose="020B0606020202030204" pitchFamily="34" charset="0"/>
                        </a:rPr>
                        <a:t>.</a:t>
                      </a:r>
                      <a:r>
                        <a:rPr lang="ru-RU" sz="1200" b="0" i="0" u="none" strike="noStrike" dirty="0">
                          <a:solidFill>
                            <a:srgbClr val="002060"/>
                          </a:solidFill>
                          <a:effectLst/>
                          <a:latin typeface="Arial Narrow" panose="020B0606020202030204" pitchFamily="34" charset="0"/>
                        </a:rPr>
                        <a:t>7%</a:t>
                      </a: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6350" cap="flat" cmpd="sng" algn="ctr">
                      <a:no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2"/>
                  </a:ext>
                </a:extLst>
              </a:tr>
              <a:tr h="251823">
                <a:tc>
                  <a:txBody>
                    <a:bodyPr/>
                    <a:lstStyle/>
                    <a:p>
                      <a:pPr marL="266700" marR="0" lvl="0" indent="0" algn="l" defTabSz="914400" rtl="0" eaLnBrk="1" fontAlgn="ctr" latinLnBrk="0" hangingPunct="1">
                        <a:lnSpc>
                          <a:spcPct val="100000"/>
                        </a:lnSpc>
                        <a:spcBef>
                          <a:spcPct val="0"/>
                        </a:spcBef>
                        <a:spcAft>
                          <a:spcPct val="0"/>
                        </a:spcAft>
                        <a:buClrTx/>
                        <a:buSzTx/>
                        <a:buFontTx/>
                        <a:buNone/>
                        <a:tabLst/>
                      </a:pPr>
                      <a:r>
                        <a:rPr kumimoji="0" lang="en-US" sz="1400" b="0" i="0" u="none" strike="noStrike" kern="1200" cap="none" normalizeH="0" baseline="0" dirty="0">
                          <a:ln>
                            <a:noFill/>
                          </a:ln>
                          <a:solidFill>
                            <a:srgbClr val="003366"/>
                          </a:solidFill>
                          <a:effectLst/>
                          <a:latin typeface="Arial Narrow" pitchFamily="34" charset="0"/>
                          <a:ea typeface="+mn-ea"/>
                          <a:cs typeface="Arial" charset="0"/>
                        </a:rPr>
                        <a:t>Variable Costs</a:t>
                      </a:r>
                      <a:r>
                        <a:rPr kumimoji="0" lang="en-US" sz="1400" b="0" i="0" u="none" strike="noStrike" kern="1200" cap="none" normalizeH="0" baseline="30000" dirty="0">
                          <a:ln>
                            <a:noFill/>
                          </a:ln>
                          <a:solidFill>
                            <a:srgbClr val="003366"/>
                          </a:solidFill>
                          <a:effectLst/>
                          <a:latin typeface="Arial Narrow" pitchFamily="34" charset="0"/>
                          <a:ea typeface="+mn-ea"/>
                          <a:cs typeface="Arial" charset="0"/>
                        </a:rPr>
                        <a:t>2</a:t>
                      </a:r>
                      <a:endParaRPr kumimoji="0" lang="ru-RU" sz="1400" b="0" i="0" u="none" strike="noStrike" kern="1200" cap="none" normalizeH="0" baseline="0" dirty="0">
                        <a:ln>
                          <a:noFill/>
                        </a:ln>
                        <a:solidFill>
                          <a:srgbClr val="003366"/>
                        </a:solidFill>
                        <a:effectLst/>
                        <a:latin typeface="Arial Narrow" pitchFamily="34" charset="0"/>
                        <a:ea typeface="+mn-ea"/>
                        <a:cs typeface="Arial" charset="0"/>
                      </a:endParaRP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a:noFill/>
                    </a:lnTlToBr>
                    <a:lnBlToTr>
                      <a:noFill/>
                    </a:lnBlToTr>
                    <a:noFill/>
                  </a:tcPr>
                </a:tc>
                <a:tc>
                  <a:txBody>
                    <a:bodyPr/>
                    <a:lstStyle/>
                    <a:p>
                      <a:pPr marL="0" algn="ctr" defTabSz="914400" rtl="0" eaLnBrk="1" fontAlgn="ctr" latinLnBrk="0" hangingPunct="1"/>
                      <a:r>
                        <a:rPr lang="ru-RU" sz="1200" b="0" i="0" u="none" strike="noStrike" kern="1200" dirty="0">
                          <a:solidFill>
                            <a:srgbClr val="002060"/>
                          </a:solidFill>
                          <a:effectLst/>
                          <a:latin typeface="Arial Narrow" panose="020B0606020202030204" pitchFamily="34" charset="0"/>
                          <a:ea typeface="+mn-ea"/>
                          <a:cs typeface="+mn-cs"/>
                        </a:rPr>
                        <a:t>(67</a:t>
                      </a:r>
                      <a:r>
                        <a:rPr lang="en-US" sz="1200" b="0" i="0" u="none" strike="noStrike" kern="1200" dirty="0">
                          <a:solidFill>
                            <a:srgbClr val="002060"/>
                          </a:solidFill>
                          <a:effectLst/>
                          <a:latin typeface="Arial Narrow" panose="020B0606020202030204" pitchFamily="34" charset="0"/>
                          <a:ea typeface="+mn-ea"/>
                          <a:cs typeface="+mn-cs"/>
                        </a:rPr>
                        <a:t>,</a:t>
                      </a:r>
                      <a:r>
                        <a:rPr lang="ru-RU" sz="1200" b="0" i="0" u="none" strike="noStrike" kern="1200" dirty="0">
                          <a:solidFill>
                            <a:srgbClr val="002060"/>
                          </a:solidFill>
                          <a:effectLst/>
                          <a:latin typeface="Arial Narrow" panose="020B0606020202030204" pitchFamily="34" charset="0"/>
                          <a:ea typeface="+mn-ea"/>
                          <a:cs typeface="+mn-cs"/>
                        </a:rPr>
                        <a:t>725)</a:t>
                      </a: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a:noFill/>
                    </a:lnTlToBr>
                    <a:lnBlToTr>
                      <a:noFill/>
                    </a:lnBlToTr>
                    <a:noFill/>
                  </a:tcPr>
                </a:tc>
                <a:tc>
                  <a:txBody>
                    <a:bodyPr/>
                    <a:lstStyle/>
                    <a:p>
                      <a:pPr marL="0" algn="ctr" defTabSz="914400" rtl="0" eaLnBrk="1" fontAlgn="ctr" latinLnBrk="0" hangingPunct="1"/>
                      <a:r>
                        <a:rPr lang="ru-RU" sz="1200" b="0" i="0" u="none" strike="noStrike" kern="1200" dirty="0">
                          <a:solidFill>
                            <a:srgbClr val="002060"/>
                          </a:solidFill>
                          <a:effectLst/>
                          <a:latin typeface="Arial Narrow" panose="020B0606020202030204" pitchFamily="34" charset="0"/>
                          <a:ea typeface="+mn-ea"/>
                          <a:cs typeface="+mn-cs"/>
                        </a:rPr>
                        <a:t>(58</a:t>
                      </a:r>
                      <a:r>
                        <a:rPr lang="en-US" sz="1200" b="0" i="0" u="none" strike="noStrike" kern="1200" dirty="0">
                          <a:solidFill>
                            <a:srgbClr val="002060"/>
                          </a:solidFill>
                          <a:effectLst/>
                          <a:latin typeface="Arial Narrow" panose="020B0606020202030204" pitchFamily="34" charset="0"/>
                          <a:ea typeface="+mn-ea"/>
                          <a:cs typeface="+mn-cs"/>
                        </a:rPr>
                        <a:t>,</a:t>
                      </a:r>
                      <a:r>
                        <a:rPr lang="ru-RU" sz="1200" b="0" i="0" u="none" strike="noStrike" kern="1200" dirty="0">
                          <a:solidFill>
                            <a:srgbClr val="002060"/>
                          </a:solidFill>
                          <a:effectLst/>
                          <a:latin typeface="Arial Narrow" panose="020B0606020202030204" pitchFamily="34" charset="0"/>
                          <a:ea typeface="+mn-ea"/>
                          <a:cs typeface="+mn-cs"/>
                        </a:rPr>
                        <a:t>134)</a:t>
                      </a: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a:noFill/>
                    </a:lnTlToBr>
                    <a:lnBlToTr>
                      <a:noFill/>
                    </a:lnBlToTr>
                    <a:noFill/>
                  </a:tcPr>
                </a:tc>
                <a:tc>
                  <a:txBody>
                    <a:bodyPr/>
                    <a:lstStyle/>
                    <a:p>
                      <a:pPr algn="ctr" rtl="0" fontAlgn="ctr"/>
                      <a:r>
                        <a:rPr lang="ru-RU" sz="1200" b="0" i="0" u="none" strike="noStrike" dirty="0">
                          <a:solidFill>
                            <a:srgbClr val="002060"/>
                          </a:solidFill>
                          <a:effectLst/>
                          <a:latin typeface="Arial Narrow" panose="020B0606020202030204" pitchFamily="34" charset="0"/>
                        </a:rPr>
                        <a:t>-14</a:t>
                      </a:r>
                      <a:r>
                        <a:rPr lang="en-US" sz="1200" b="0" i="0" u="none" strike="noStrike" dirty="0">
                          <a:solidFill>
                            <a:srgbClr val="002060"/>
                          </a:solidFill>
                          <a:effectLst/>
                          <a:latin typeface="Arial Narrow" panose="020B0606020202030204" pitchFamily="34" charset="0"/>
                        </a:rPr>
                        <a:t>.</a:t>
                      </a:r>
                      <a:r>
                        <a:rPr lang="ru-RU" sz="1200" b="0" i="0" u="none" strike="noStrike" dirty="0">
                          <a:solidFill>
                            <a:srgbClr val="002060"/>
                          </a:solidFill>
                          <a:effectLst/>
                          <a:latin typeface="Arial Narrow" panose="020B0606020202030204" pitchFamily="34" charset="0"/>
                        </a:rPr>
                        <a:t>2%</a:t>
                      </a: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3"/>
                  </a:ext>
                </a:extLst>
              </a:tr>
              <a:tr h="251823">
                <a:tc>
                  <a:txBody>
                    <a:bodyPr/>
                    <a:lstStyle/>
                    <a:p>
                      <a:pPr marL="266700" marR="0" lvl="0" indent="0" algn="l" defTabSz="914400" rtl="0" eaLnBrk="1" fontAlgn="ctr" latinLnBrk="0" hangingPunct="1">
                        <a:lnSpc>
                          <a:spcPct val="100000"/>
                        </a:lnSpc>
                        <a:spcBef>
                          <a:spcPct val="0"/>
                        </a:spcBef>
                        <a:spcAft>
                          <a:spcPct val="0"/>
                        </a:spcAft>
                        <a:buClrTx/>
                        <a:buSzTx/>
                        <a:buFontTx/>
                        <a:buNone/>
                        <a:tabLst/>
                      </a:pPr>
                      <a:r>
                        <a:rPr kumimoji="0" lang="en-US" sz="1400" b="0" i="0" u="none" strike="noStrike" kern="1200" cap="none" normalizeH="0" baseline="0" dirty="0">
                          <a:ln>
                            <a:noFill/>
                          </a:ln>
                          <a:solidFill>
                            <a:srgbClr val="003366"/>
                          </a:solidFill>
                          <a:effectLst/>
                          <a:latin typeface="Arial Narrow" pitchFamily="34" charset="0"/>
                          <a:ea typeface="+mn-ea"/>
                          <a:cs typeface="Arial" charset="0"/>
                        </a:rPr>
                        <a:t>Fixed Costs</a:t>
                      </a:r>
                      <a:r>
                        <a:rPr kumimoji="0" lang="en-US" sz="1400" b="0" i="0" u="none" strike="noStrike" kern="1200" cap="none" normalizeH="0" baseline="30000" dirty="0">
                          <a:ln>
                            <a:noFill/>
                          </a:ln>
                          <a:solidFill>
                            <a:srgbClr val="003366"/>
                          </a:solidFill>
                          <a:effectLst/>
                          <a:latin typeface="Arial Narrow" pitchFamily="34" charset="0"/>
                          <a:ea typeface="+mn-ea"/>
                          <a:cs typeface="Arial" charset="0"/>
                        </a:rPr>
                        <a:t>2</a:t>
                      </a:r>
                      <a:endParaRPr kumimoji="0" lang="ru-RU" sz="1400" b="0" i="0" u="none" strike="noStrike" kern="1200" cap="none" normalizeH="0" baseline="0" dirty="0">
                        <a:ln>
                          <a:noFill/>
                        </a:ln>
                        <a:solidFill>
                          <a:srgbClr val="003366"/>
                        </a:solidFill>
                        <a:effectLst/>
                        <a:latin typeface="Arial Narrow" pitchFamily="34" charset="0"/>
                        <a:ea typeface="+mn-ea"/>
                        <a:cs typeface="Arial" charset="0"/>
                      </a:endParaRP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a:noFill/>
                    </a:lnTlToBr>
                    <a:lnBlToTr>
                      <a:noFill/>
                    </a:lnBlToTr>
                    <a:noFill/>
                  </a:tcPr>
                </a:tc>
                <a:tc>
                  <a:txBody>
                    <a:bodyPr/>
                    <a:lstStyle/>
                    <a:p>
                      <a:pPr marL="0" algn="ctr" defTabSz="914400" rtl="0" eaLnBrk="1" fontAlgn="ctr" latinLnBrk="0" hangingPunct="1"/>
                      <a:r>
                        <a:rPr lang="ru-RU" sz="1200" b="0" i="0" u="none" strike="noStrike" kern="1200" dirty="0">
                          <a:solidFill>
                            <a:srgbClr val="002060"/>
                          </a:solidFill>
                          <a:effectLst/>
                          <a:latin typeface="Arial Narrow" panose="020B0606020202030204" pitchFamily="34" charset="0"/>
                          <a:ea typeface="+mn-ea"/>
                          <a:cs typeface="+mn-cs"/>
                        </a:rPr>
                        <a:t>(48</a:t>
                      </a:r>
                      <a:r>
                        <a:rPr lang="en-US" sz="1200" b="0" i="0" u="none" strike="noStrike" kern="1200" dirty="0">
                          <a:solidFill>
                            <a:srgbClr val="002060"/>
                          </a:solidFill>
                          <a:effectLst/>
                          <a:latin typeface="Arial Narrow" panose="020B0606020202030204" pitchFamily="34" charset="0"/>
                          <a:ea typeface="+mn-ea"/>
                          <a:cs typeface="+mn-cs"/>
                        </a:rPr>
                        <a:t>,</a:t>
                      </a:r>
                      <a:r>
                        <a:rPr lang="ru-RU" sz="1200" b="0" i="0" u="none" strike="noStrike" kern="1200" dirty="0">
                          <a:solidFill>
                            <a:srgbClr val="002060"/>
                          </a:solidFill>
                          <a:effectLst/>
                          <a:latin typeface="Arial Narrow" panose="020B0606020202030204" pitchFamily="34" charset="0"/>
                          <a:ea typeface="+mn-ea"/>
                          <a:cs typeface="+mn-cs"/>
                        </a:rPr>
                        <a:t>560‬)</a:t>
                      </a: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a:noFill/>
                    </a:lnTlToBr>
                    <a:lnBlToTr>
                      <a:noFill/>
                    </a:lnBlToTr>
                    <a:noFill/>
                  </a:tcPr>
                </a:tc>
                <a:tc>
                  <a:txBody>
                    <a:bodyPr/>
                    <a:lstStyle/>
                    <a:p>
                      <a:pPr marL="0" algn="ctr" defTabSz="914400" rtl="0" eaLnBrk="1" fontAlgn="ctr" latinLnBrk="0" hangingPunct="1"/>
                      <a:r>
                        <a:rPr lang="ru-RU" sz="1200" b="0" i="0" u="none" strike="noStrike" kern="1200" dirty="0">
                          <a:solidFill>
                            <a:srgbClr val="002060"/>
                          </a:solidFill>
                          <a:effectLst/>
                          <a:latin typeface="Arial Narrow" panose="020B0606020202030204" pitchFamily="34" charset="0"/>
                          <a:ea typeface="+mn-ea"/>
                          <a:cs typeface="+mn-cs"/>
                        </a:rPr>
                        <a:t>(43</a:t>
                      </a:r>
                      <a:r>
                        <a:rPr lang="en-US" sz="1200" b="0" i="0" u="none" strike="noStrike" kern="1200" dirty="0">
                          <a:solidFill>
                            <a:srgbClr val="002060"/>
                          </a:solidFill>
                          <a:effectLst/>
                          <a:latin typeface="Arial Narrow" panose="020B0606020202030204" pitchFamily="34" charset="0"/>
                          <a:ea typeface="+mn-ea"/>
                          <a:cs typeface="+mn-cs"/>
                        </a:rPr>
                        <a:t>,</a:t>
                      </a:r>
                      <a:r>
                        <a:rPr lang="ru-RU" sz="1200" b="0" i="0" u="none" strike="noStrike" kern="1200" dirty="0">
                          <a:solidFill>
                            <a:srgbClr val="002060"/>
                          </a:solidFill>
                          <a:effectLst/>
                          <a:latin typeface="Arial Narrow" panose="020B0606020202030204" pitchFamily="34" charset="0"/>
                          <a:ea typeface="+mn-ea"/>
                          <a:cs typeface="+mn-cs"/>
                        </a:rPr>
                        <a:t>367)‬</a:t>
                      </a: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a:noFill/>
                    </a:lnTlToBr>
                    <a:lnBlToTr>
                      <a:noFill/>
                    </a:lnBlToTr>
                    <a:noFill/>
                  </a:tcPr>
                </a:tc>
                <a:tc>
                  <a:txBody>
                    <a:bodyPr/>
                    <a:lstStyle/>
                    <a:p>
                      <a:pPr marL="0" algn="ctr" defTabSz="914400" rtl="0" eaLnBrk="1" fontAlgn="ctr" latinLnBrk="0" hangingPunct="1"/>
                      <a:r>
                        <a:rPr lang="ru-RU" sz="1200" b="0" i="0" u="none" strike="noStrike" kern="1200" dirty="0">
                          <a:solidFill>
                            <a:srgbClr val="002060"/>
                          </a:solidFill>
                          <a:effectLst/>
                          <a:latin typeface="Arial Narrow" panose="020B0606020202030204" pitchFamily="34" charset="0"/>
                          <a:ea typeface="+mn-ea"/>
                          <a:cs typeface="+mn-cs"/>
                        </a:rPr>
                        <a:t>-10</a:t>
                      </a:r>
                      <a:r>
                        <a:rPr lang="en-US" sz="1200" b="0" i="0" u="none" strike="noStrike" kern="1200" dirty="0">
                          <a:solidFill>
                            <a:srgbClr val="002060"/>
                          </a:solidFill>
                          <a:effectLst/>
                          <a:latin typeface="Arial Narrow" panose="020B0606020202030204" pitchFamily="34" charset="0"/>
                          <a:ea typeface="+mn-ea"/>
                          <a:cs typeface="+mn-cs"/>
                        </a:rPr>
                        <a:t>.</a:t>
                      </a:r>
                      <a:r>
                        <a:rPr lang="ru-RU" sz="1200" b="0" i="0" u="none" strike="noStrike" kern="1200" dirty="0">
                          <a:solidFill>
                            <a:srgbClr val="002060"/>
                          </a:solidFill>
                          <a:effectLst/>
                          <a:latin typeface="Arial Narrow" panose="020B0606020202030204" pitchFamily="34" charset="0"/>
                          <a:ea typeface="+mn-ea"/>
                          <a:cs typeface="+mn-cs"/>
                        </a:rPr>
                        <a:t>7%</a:t>
                      </a: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4"/>
                  </a:ext>
                </a:extLst>
              </a:tr>
              <a:tr h="480329">
                <a:tc>
                  <a:txBody>
                    <a:bodyPr/>
                    <a:lstStyle/>
                    <a:p>
                      <a:pPr marL="0" marR="0" lvl="0" indent="0" algn="l" defTabSz="914400" rtl="0" eaLnBrk="1" fontAlgn="ctr" latinLnBrk="0" hangingPunct="1">
                        <a:lnSpc>
                          <a:spcPct val="100000"/>
                        </a:lnSpc>
                        <a:spcBef>
                          <a:spcPct val="0"/>
                        </a:spcBef>
                        <a:spcAft>
                          <a:spcPct val="0"/>
                        </a:spcAft>
                        <a:buClrTx/>
                        <a:buSzTx/>
                        <a:buFontTx/>
                        <a:buNone/>
                        <a:tabLst/>
                        <a:defRPr/>
                      </a:pPr>
                      <a:r>
                        <a:rPr kumimoji="0" lang="en-US" sz="1400" b="0" i="0" u="none" strike="noStrike" kern="1200" cap="none" normalizeH="0" baseline="0" dirty="0">
                          <a:ln>
                            <a:noFill/>
                          </a:ln>
                          <a:solidFill>
                            <a:srgbClr val="002060"/>
                          </a:solidFill>
                          <a:effectLst/>
                          <a:latin typeface="Arial Narrow" pitchFamily="34" charset="0"/>
                          <a:ea typeface="+mn-ea"/>
                          <a:cs typeface="Arial" charset="0"/>
                        </a:rPr>
                        <a:t>Impairment Loss on Financial Assets</a:t>
                      </a:r>
                      <a:endParaRPr kumimoji="0" lang="ru-RU" sz="1400" b="0" i="0" u="none" strike="noStrike" kern="1200" cap="none" normalizeH="0" baseline="0" dirty="0">
                        <a:ln>
                          <a:noFill/>
                        </a:ln>
                        <a:solidFill>
                          <a:srgbClr val="002060"/>
                        </a:solidFill>
                        <a:effectLst/>
                        <a:latin typeface="Arial Narrow" pitchFamily="34" charset="0"/>
                        <a:ea typeface="+mn-ea"/>
                        <a:cs typeface="Arial" charset="0"/>
                      </a:endParaRPr>
                    </a:p>
                  </a:txBody>
                  <a:tcPr marL="108040" marR="0" marT="0" marB="0" anchor="ctr" horzOverflow="overflow">
                    <a:lnL w="6350" cap="flat" cmpd="sng" algn="ctr">
                      <a:noFill/>
                      <a:prstDash val="solid"/>
                      <a:round/>
                      <a:headEnd type="none" w="med" len="med"/>
                      <a:tailEnd type="none" w="med" len="med"/>
                    </a:lnL>
                    <a:lnR w="6350"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a:noFill/>
                    </a:lnTlToBr>
                    <a:lnBlToTr>
                      <a:noFill/>
                    </a:lnBlToTr>
                    <a:noFill/>
                  </a:tcPr>
                </a:tc>
                <a:tc>
                  <a:txBody>
                    <a:bodyPr/>
                    <a:lstStyle/>
                    <a:p>
                      <a:pPr marL="0" algn="ctr" defTabSz="914400" rtl="0" eaLnBrk="1" fontAlgn="ctr" latinLnBrk="0" hangingPunct="1"/>
                      <a:r>
                        <a:rPr lang="ru-RU" sz="1200" b="0" i="0" u="none" strike="noStrike" kern="1200" dirty="0">
                          <a:solidFill>
                            <a:srgbClr val="002060"/>
                          </a:solidFill>
                          <a:effectLst/>
                          <a:latin typeface="Arial Narrow" panose="020B0606020202030204" pitchFamily="34" charset="0"/>
                          <a:ea typeface="+mn-ea"/>
                          <a:cs typeface="+mn-cs"/>
                        </a:rPr>
                        <a:t>(456) </a:t>
                      </a: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a:noFill/>
                    </a:lnTlToBr>
                    <a:lnBlToTr>
                      <a:noFill/>
                    </a:lnBlToTr>
                    <a:noFill/>
                  </a:tcPr>
                </a:tc>
                <a:tc>
                  <a:txBody>
                    <a:bodyPr/>
                    <a:lstStyle/>
                    <a:p>
                      <a:pPr marL="0" algn="ctr" defTabSz="914400" rtl="0" eaLnBrk="1" fontAlgn="ctr" latinLnBrk="0" hangingPunct="1"/>
                      <a:r>
                        <a:rPr lang="ru-RU" sz="1200" b="0" i="0" u="none" strike="noStrike" kern="1200" dirty="0">
                          <a:solidFill>
                            <a:srgbClr val="002060"/>
                          </a:solidFill>
                          <a:effectLst/>
                          <a:latin typeface="Arial Narrow" panose="020B0606020202030204" pitchFamily="34" charset="0"/>
                          <a:ea typeface="+mn-ea"/>
                          <a:cs typeface="+mn-cs"/>
                        </a:rPr>
                        <a:t>(802) </a:t>
                      </a: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a:noFill/>
                    </a:lnTlToBr>
                    <a:lnBlToTr>
                      <a:noFill/>
                    </a:lnBlToTr>
                    <a:noFill/>
                  </a:tcPr>
                </a:tc>
                <a:tc>
                  <a:txBody>
                    <a:bodyPr/>
                    <a:lstStyle/>
                    <a:p>
                      <a:pPr algn="ctr" rtl="0" fontAlgn="ctr"/>
                      <a:r>
                        <a:rPr lang="ru-RU" sz="1200" b="0" i="0" u="none" strike="noStrike" dirty="0">
                          <a:solidFill>
                            <a:srgbClr val="002060"/>
                          </a:solidFill>
                          <a:effectLst/>
                          <a:latin typeface="Arial Narrow" panose="020B0606020202030204" pitchFamily="34" charset="0"/>
                        </a:rPr>
                        <a:t>+75</a:t>
                      </a:r>
                      <a:r>
                        <a:rPr lang="en-US" sz="1200" b="0" i="0" u="none" strike="noStrike" dirty="0">
                          <a:solidFill>
                            <a:srgbClr val="002060"/>
                          </a:solidFill>
                          <a:effectLst/>
                          <a:latin typeface="Arial Narrow" panose="020B0606020202030204" pitchFamily="34" charset="0"/>
                        </a:rPr>
                        <a:t>.</a:t>
                      </a:r>
                      <a:r>
                        <a:rPr lang="ru-RU" sz="1200" b="0" i="0" u="none" strike="noStrike" dirty="0">
                          <a:solidFill>
                            <a:srgbClr val="002060"/>
                          </a:solidFill>
                          <a:effectLst/>
                          <a:latin typeface="Arial Narrow" panose="020B0606020202030204" pitchFamily="34" charset="0"/>
                        </a:rPr>
                        <a:t>9%</a:t>
                      </a: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6"/>
                  </a:ext>
                </a:extLst>
              </a:tr>
              <a:tr h="369203">
                <a:tc>
                  <a:txBody>
                    <a:bodyPr/>
                    <a:lstStyle/>
                    <a:p>
                      <a:pPr marL="0" marR="0" lvl="0" indent="0" algn="l" defTabSz="914400" rtl="0" eaLnBrk="1" fontAlgn="ctr" latinLnBrk="0" hangingPunct="1">
                        <a:lnSpc>
                          <a:spcPct val="100000"/>
                        </a:lnSpc>
                        <a:spcBef>
                          <a:spcPct val="0"/>
                        </a:spcBef>
                        <a:spcAft>
                          <a:spcPct val="0"/>
                        </a:spcAft>
                        <a:buClrTx/>
                        <a:buSzTx/>
                        <a:buFontTx/>
                        <a:buNone/>
                        <a:tabLst/>
                        <a:defRPr/>
                      </a:pPr>
                      <a:r>
                        <a:rPr kumimoji="0" lang="en-US" sz="1400" b="0" i="0" u="none" strike="noStrike" cap="none" normalizeH="0" baseline="0" dirty="0">
                          <a:ln>
                            <a:noFill/>
                          </a:ln>
                          <a:solidFill>
                            <a:srgbClr val="003366"/>
                          </a:solidFill>
                          <a:effectLst/>
                          <a:latin typeface="Arial Narrow" pitchFamily="34" charset="0"/>
                          <a:cs typeface="Arial" charset="0"/>
                        </a:rPr>
                        <a:t>Operating Profit</a:t>
                      </a:r>
                      <a:endParaRPr kumimoji="0" lang="ru-RU" sz="1400" b="0" i="0" u="none" strike="noStrike" cap="none" normalizeH="0" baseline="0" dirty="0">
                        <a:ln>
                          <a:noFill/>
                        </a:ln>
                        <a:solidFill>
                          <a:srgbClr val="003366"/>
                        </a:solidFill>
                        <a:effectLst/>
                        <a:latin typeface="Arial Narrow" pitchFamily="34" charset="0"/>
                        <a:cs typeface="Arial" charset="0"/>
                      </a:endParaRPr>
                    </a:p>
                  </a:txBody>
                  <a:tcPr marL="108040" marR="0" marT="0" marB="0" anchor="ctr" horzOverflow="overflow">
                    <a:lnL w="6350" cap="flat" cmpd="sng" algn="ctr">
                      <a:noFill/>
                      <a:prstDash val="solid"/>
                      <a:round/>
                      <a:headEnd type="none" w="med" len="med"/>
                      <a:tailEnd type="none" w="med" len="med"/>
                    </a:lnL>
                    <a:lnR w="6350" cap="flat" cmpd="sng" algn="ctr">
                      <a:no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a:noFill/>
                    </a:lnTlToBr>
                    <a:lnBlToTr>
                      <a:noFill/>
                    </a:lnBlToTr>
                    <a:noFill/>
                  </a:tcPr>
                </a:tc>
                <a:tc>
                  <a:txBody>
                    <a:bodyPr/>
                    <a:lstStyle/>
                    <a:p>
                      <a:pPr marL="0" algn="ctr" defTabSz="914400" rtl="0" eaLnBrk="1" fontAlgn="ctr" latinLnBrk="0" hangingPunct="1"/>
                      <a:r>
                        <a:rPr lang="ru-RU" sz="1200" b="0" i="0" u="none" strike="noStrike" kern="1200" dirty="0">
                          <a:solidFill>
                            <a:srgbClr val="002060"/>
                          </a:solidFill>
                          <a:effectLst/>
                          <a:latin typeface="Arial Narrow" panose="020B0606020202030204" pitchFamily="34" charset="0"/>
                          <a:ea typeface="+mn-ea"/>
                          <a:cs typeface="+mn-cs"/>
                        </a:rPr>
                        <a:t>17</a:t>
                      </a:r>
                      <a:r>
                        <a:rPr lang="en-US" sz="1200" b="0" i="0" u="none" strike="noStrike" kern="1200" dirty="0">
                          <a:solidFill>
                            <a:srgbClr val="002060"/>
                          </a:solidFill>
                          <a:effectLst/>
                          <a:latin typeface="Arial Narrow" panose="020B0606020202030204" pitchFamily="34" charset="0"/>
                          <a:ea typeface="+mn-ea"/>
                          <a:cs typeface="+mn-cs"/>
                        </a:rPr>
                        <a:t>,</a:t>
                      </a:r>
                      <a:r>
                        <a:rPr lang="ru-RU" sz="1200" b="0" i="0" u="none" strike="noStrike" kern="1200" dirty="0">
                          <a:solidFill>
                            <a:srgbClr val="002060"/>
                          </a:solidFill>
                          <a:effectLst/>
                          <a:latin typeface="Arial Narrow" panose="020B0606020202030204" pitchFamily="34" charset="0"/>
                          <a:ea typeface="+mn-ea"/>
                          <a:cs typeface="+mn-cs"/>
                        </a:rPr>
                        <a:t>838 </a:t>
                      </a: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a:noFill/>
                    </a:lnTlToBr>
                    <a:lnBlToTr>
                      <a:noFill/>
                    </a:lnBlToTr>
                    <a:noFill/>
                  </a:tcPr>
                </a:tc>
                <a:tc>
                  <a:txBody>
                    <a:bodyPr/>
                    <a:lstStyle/>
                    <a:p>
                      <a:pPr marL="0" algn="ctr" defTabSz="914400" rtl="0" eaLnBrk="1" fontAlgn="ctr" latinLnBrk="0" hangingPunct="1"/>
                      <a:r>
                        <a:rPr lang="en-US" sz="1200" b="0" i="0" u="none" strike="noStrike" kern="1200" dirty="0">
                          <a:solidFill>
                            <a:srgbClr val="002060"/>
                          </a:solidFill>
                          <a:effectLst/>
                          <a:latin typeface="Arial Narrow" panose="020B0606020202030204" pitchFamily="34" charset="0"/>
                          <a:ea typeface="+mn-ea"/>
                          <a:cs typeface="+mn-cs"/>
                        </a:rPr>
                        <a:t>18,384 </a:t>
                      </a: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a:noFill/>
                    </a:lnTlToBr>
                    <a:lnBlToTr>
                      <a:noFill/>
                    </a:lnBlToTr>
                    <a:noFill/>
                  </a:tcPr>
                </a:tc>
                <a:tc>
                  <a:txBody>
                    <a:bodyPr/>
                    <a:lstStyle/>
                    <a:p>
                      <a:pPr algn="ctr" rtl="0" fontAlgn="ctr"/>
                      <a:r>
                        <a:rPr lang="ru-RU" sz="1200" b="0" i="0" u="none" strike="noStrike" dirty="0">
                          <a:solidFill>
                            <a:srgbClr val="002060"/>
                          </a:solidFill>
                          <a:effectLst/>
                          <a:latin typeface="Arial Narrow" panose="020B0606020202030204" pitchFamily="34" charset="0"/>
                        </a:rPr>
                        <a:t>+3</a:t>
                      </a:r>
                      <a:r>
                        <a:rPr lang="en-US" sz="1200" b="0" i="0" u="none" strike="noStrike" dirty="0">
                          <a:solidFill>
                            <a:srgbClr val="002060"/>
                          </a:solidFill>
                          <a:effectLst/>
                          <a:latin typeface="Arial Narrow" panose="020B0606020202030204" pitchFamily="34" charset="0"/>
                        </a:rPr>
                        <a:t>.</a:t>
                      </a:r>
                      <a:r>
                        <a:rPr lang="ru-RU" sz="1200" b="0" i="0" u="none" strike="noStrike" dirty="0">
                          <a:solidFill>
                            <a:srgbClr val="002060"/>
                          </a:solidFill>
                          <a:effectLst/>
                          <a:latin typeface="Arial Narrow" panose="020B0606020202030204" pitchFamily="34" charset="0"/>
                        </a:rPr>
                        <a:t>1%</a:t>
                      </a: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7"/>
                  </a:ext>
                </a:extLst>
              </a:tr>
              <a:tr h="251823">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rgbClr val="003366"/>
                          </a:solidFill>
                          <a:effectLst/>
                          <a:latin typeface="Arial Narrow" pitchFamily="34" charset="0"/>
                          <a:cs typeface="Arial" charset="0"/>
                        </a:rPr>
                        <a:t>EBITDA</a:t>
                      </a:r>
                      <a:r>
                        <a:rPr kumimoji="0" lang="en-US" sz="1400" b="1" i="0" u="none" strike="noStrike" cap="none" normalizeH="0" baseline="30000" dirty="0">
                          <a:ln>
                            <a:noFill/>
                          </a:ln>
                          <a:solidFill>
                            <a:srgbClr val="003366"/>
                          </a:solidFill>
                          <a:effectLst/>
                          <a:latin typeface="Arial Narrow" pitchFamily="34" charset="0"/>
                          <a:cs typeface="Arial" charset="0"/>
                        </a:rPr>
                        <a:t>3</a:t>
                      </a:r>
                      <a:endParaRPr kumimoji="0" lang="en-US" sz="1400" b="1" i="0" u="none" strike="noStrike" cap="none" normalizeH="0" baseline="0" dirty="0">
                        <a:ln>
                          <a:noFill/>
                        </a:ln>
                        <a:solidFill>
                          <a:srgbClr val="003366"/>
                        </a:solidFill>
                        <a:effectLst/>
                        <a:latin typeface="Arial Narrow" pitchFamily="34" charset="0"/>
                        <a:cs typeface="Arial" charset="0"/>
                      </a:endParaRPr>
                    </a:p>
                  </a:txBody>
                  <a:tcPr marL="108040" marR="0" marT="0" marB="0" anchor="ctr" horzOverflow="overflow">
                    <a:lnL w="6350" cap="flat" cmpd="sng" algn="ctr">
                      <a:noFill/>
                      <a:prstDash val="solid"/>
                      <a:round/>
                      <a:headEnd type="none" w="med" len="med"/>
                      <a:tailEnd type="none" w="med" len="med"/>
                    </a:lnL>
                    <a:lnR w="6350" cap="flat" cmpd="sng" algn="ctr">
                      <a:no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a:noFill/>
                    </a:lnTlToBr>
                    <a:lnBlToTr>
                      <a:noFill/>
                    </a:lnBlToTr>
                    <a:noFill/>
                  </a:tcPr>
                </a:tc>
                <a:tc>
                  <a:txBody>
                    <a:bodyPr/>
                    <a:lstStyle/>
                    <a:p>
                      <a:pPr marL="0" algn="ctr" defTabSz="914400" rtl="0" eaLnBrk="1" fontAlgn="ctr" latinLnBrk="0" hangingPunct="1"/>
                      <a:r>
                        <a:rPr lang="ru-RU" sz="1200" b="0" i="0" u="none" strike="noStrike" kern="1200" dirty="0">
                          <a:solidFill>
                            <a:srgbClr val="002060"/>
                          </a:solidFill>
                          <a:effectLst/>
                          <a:latin typeface="Arial Narrow" panose="020B0606020202030204" pitchFamily="34" charset="0"/>
                          <a:ea typeface="+mn-ea"/>
                          <a:cs typeface="+mn-cs"/>
                        </a:rPr>
                        <a:t>31</a:t>
                      </a:r>
                      <a:r>
                        <a:rPr lang="en-US" sz="1200" b="0" i="0" u="none" strike="noStrike" kern="1200" dirty="0">
                          <a:solidFill>
                            <a:srgbClr val="002060"/>
                          </a:solidFill>
                          <a:effectLst/>
                          <a:latin typeface="Arial Narrow" panose="020B0606020202030204" pitchFamily="34" charset="0"/>
                          <a:ea typeface="+mn-ea"/>
                          <a:cs typeface="+mn-cs"/>
                        </a:rPr>
                        <a:t>,</a:t>
                      </a:r>
                      <a:r>
                        <a:rPr lang="ru-RU" sz="1200" b="0" i="0" u="none" strike="noStrike" kern="1200" dirty="0">
                          <a:solidFill>
                            <a:srgbClr val="002060"/>
                          </a:solidFill>
                          <a:effectLst/>
                          <a:latin typeface="Arial Narrow" panose="020B0606020202030204" pitchFamily="34" charset="0"/>
                          <a:ea typeface="+mn-ea"/>
                          <a:cs typeface="+mn-cs"/>
                        </a:rPr>
                        <a:t>203</a:t>
                      </a: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a:noFill/>
                    </a:lnTlToBr>
                    <a:lnBlToTr>
                      <a:noFill/>
                    </a:lnBlToTr>
                    <a:noFill/>
                  </a:tcPr>
                </a:tc>
                <a:tc>
                  <a:txBody>
                    <a:bodyPr/>
                    <a:lstStyle/>
                    <a:p>
                      <a:pPr marL="0" algn="ctr" defTabSz="914400" rtl="0" eaLnBrk="1" fontAlgn="ctr" latinLnBrk="0" hangingPunct="1"/>
                      <a:r>
                        <a:rPr lang="ru-RU" sz="1200" b="0" i="0" u="none" strike="noStrike" kern="1200" dirty="0">
                          <a:solidFill>
                            <a:srgbClr val="002060"/>
                          </a:solidFill>
                          <a:effectLst/>
                          <a:latin typeface="Arial Narrow" panose="020B0606020202030204" pitchFamily="34" charset="0"/>
                          <a:ea typeface="+mn-ea"/>
                          <a:cs typeface="+mn-cs"/>
                        </a:rPr>
                        <a:t>31</a:t>
                      </a:r>
                      <a:r>
                        <a:rPr lang="en-US" sz="1200" b="0" i="0" u="none" strike="noStrike" kern="1200" dirty="0">
                          <a:solidFill>
                            <a:srgbClr val="002060"/>
                          </a:solidFill>
                          <a:effectLst/>
                          <a:latin typeface="Arial Narrow" panose="020B0606020202030204" pitchFamily="34" charset="0"/>
                          <a:ea typeface="+mn-ea"/>
                          <a:cs typeface="+mn-cs"/>
                        </a:rPr>
                        <a:t>,</a:t>
                      </a:r>
                      <a:r>
                        <a:rPr lang="ru-RU" sz="1200" b="0" i="0" u="none" strike="noStrike" kern="1200" dirty="0">
                          <a:solidFill>
                            <a:srgbClr val="002060"/>
                          </a:solidFill>
                          <a:effectLst/>
                          <a:latin typeface="Arial Narrow" panose="020B0606020202030204" pitchFamily="34" charset="0"/>
                          <a:ea typeface="+mn-ea"/>
                          <a:cs typeface="+mn-cs"/>
                        </a:rPr>
                        <a:t>569</a:t>
                      </a: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a:noFill/>
                    </a:lnTlToBr>
                    <a:lnBlToTr>
                      <a:noFill/>
                    </a:lnBlToTr>
                    <a:noFill/>
                  </a:tcPr>
                </a:tc>
                <a:tc>
                  <a:txBody>
                    <a:bodyPr/>
                    <a:lstStyle/>
                    <a:p>
                      <a:pPr algn="ctr" rtl="0" fontAlgn="ctr"/>
                      <a:r>
                        <a:rPr lang="ru-RU" sz="1200" b="0" i="0" u="none" strike="noStrike" dirty="0">
                          <a:solidFill>
                            <a:srgbClr val="002060"/>
                          </a:solidFill>
                          <a:effectLst/>
                          <a:latin typeface="Arial Narrow" panose="020B0606020202030204" pitchFamily="34" charset="0"/>
                        </a:rPr>
                        <a:t>+1</a:t>
                      </a:r>
                      <a:r>
                        <a:rPr lang="en-US" sz="1200" b="0" i="0" u="none" strike="noStrike" dirty="0">
                          <a:solidFill>
                            <a:srgbClr val="002060"/>
                          </a:solidFill>
                          <a:effectLst/>
                          <a:latin typeface="Arial Narrow" panose="020B0606020202030204" pitchFamily="34" charset="0"/>
                        </a:rPr>
                        <a:t>.</a:t>
                      </a:r>
                      <a:r>
                        <a:rPr lang="ru-RU" sz="1200" b="0" i="0" u="none" strike="noStrike" dirty="0">
                          <a:solidFill>
                            <a:srgbClr val="002060"/>
                          </a:solidFill>
                          <a:effectLst/>
                          <a:latin typeface="Arial Narrow" panose="020B0606020202030204" pitchFamily="34" charset="0"/>
                        </a:rPr>
                        <a:t>2%</a:t>
                      </a: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8"/>
                  </a:ext>
                </a:extLst>
              </a:tr>
              <a:tr h="251823">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rgbClr val="003366"/>
                          </a:solidFill>
                          <a:effectLst/>
                          <a:latin typeface="Arial Narrow" pitchFamily="34" charset="0"/>
                          <a:cs typeface="Arial" charset="0"/>
                        </a:rPr>
                        <a:t>EBITDA, adj.</a:t>
                      </a:r>
                      <a:r>
                        <a:rPr kumimoji="0" lang="en-US" sz="1400" b="1" i="0" u="none" strike="noStrike" cap="none" normalizeH="0" baseline="30000" dirty="0">
                          <a:ln>
                            <a:noFill/>
                          </a:ln>
                          <a:solidFill>
                            <a:srgbClr val="003366"/>
                          </a:solidFill>
                          <a:effectLst/>
                          <a:latin typeface="Arial Narrow" pitchFamily="34" charset="0"/>
                          <a:cs typeface="Arial" charset="0"/>
                        </a:rPr>
                        <a:t>4</a:t>
                      </a:r>
                      <a:endParaRPr kumimoji="0" lang="en-US" sz="1400" b="1" i="0" u="none" strike="noStrike" cap="none" normalizeH="0" baseline="0" dirty="0">
                        <a:ln>
                          <a:noFill/>
                        </a:ln>
                        <a:solidFill>
                          <a:srgbClr val="003366"/>
                        </a:solidFill>
                        <a:effectLst/>
                        <a:latin typeface="Arial Narrow" pitchFamily="34" charset="0"/>
                        <a:cs typeface="Arial" charset="0"/>
                      </a:endParaRPr>
                    </a:p>
                  </a:txBody>
                  <a:tcPr marL="108040" marR="0" marT="0" marB="0" anchor="ctr" horzOverflow="overflow">
                    <a:lnL w="6350" cap="flat" cmpd="sng" algn="ctr">
                      <a:noFill/>
                      <a:prstDash val="solid"/>
                      <a:round/>
                      <a:headEnd type="none" w="med" len="med"/>
                      <a:tailEnd type="none" w="med" len="med"/>
                    </a:lnL>
                    <a:lnR w="6350" cap="flat" cmpd="sng" algn="ctr">
                      <a:no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a:noFill/>
                    </a:lnTlToBr>
                    <a:lnBlToTr>
                      <a:noFill/>
                    </a:lnBlToTr>
                    <a:noFill/>
                  </a:tcPr>
                </a:tc>
                <a:tc>
                  <a:txBody>
                    <a:bodyPr/>
                    <a:lstStyle/>
                    <a:p>
                      <a:pPr marL="0" algn="ctr" defTabSz="914400" rtl="0" eaLnBrk="1" fontAlgn="ctr" latinLnBrk="0" hangingPunct="1"/>
                      <a:r>
                        <a:rPr lang="ru-RU" sz="1200" b="0" i="0" u="none" strike="noStrike" kern="1200" dirty="0">
                          <a:solidFill>
                            <a:srgbClr val="002060"/>
                          </a:solidFill>
                          <a:effectLst/>
                          <a:latin typeface="Arial Narrow" panose="020B0606020202030204" pitchFamily="34" charset="0"/>
                          <a:ea typeface="+mn-ea"/>
                          <a:cs typeface="+mn-cs"/>
                        </a:rPr>
                        <a:t>35</a:t>
                      </a:r>
                      <a:r>
                        <a:rPr lang="en-US" sz="1200" b="0" i="0" u="none" strike="noStrike" kern="1200" dirty="0">
                          <a:solidFill>
                            <a:srgbClr val="002060"/>
                          </a:solidFill>
                          <a:effectLst/>
                          <a:latin typeface="Arial Narrow" panose="020B0606020202030204" pitchFamily="34" charset="0"/>
                          <a:ea typeface="+mn-ea"/>
                          <a:cs typeface="+mn-cs"/>
                        </a:rPr>
                        <a:t>,</a:t>
                      </a:r>
                      <a:r>
                        <a:rPr lang="ru-RU" sz="1200" b="0" i="0" u="none" strike="noStrike" kern="1200" dirty="0">
                          <a:solidFill>
                            <a:srgbClr val="002060"/>
                          </a:solidFill>
                          <a:effectLst/>
                          <a:latin typeface="Arial Narrow" panose="020B0606020202030204" pitchFamily="34" charset="0"/>
                          <a:ea typeface="+mn-ea"/>
                          <a:cs typeface="+mn-cs"/>
                        </a:rPr>
                        <a:t>980</a:t>
                      </a:r>
                    </a:p>
                  </a:txBody>
                  <a:tcPr marL="68580" marR="6858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a:noFill/>
                    </a:lnTlToBr>
                    <a:lnBlToTr>
                      <a:noFill/>
                    </a:lnBlToTr>
                    <a:noFill/>
                  </a:tcPr>
                </a:tc>
                <a:tc>
                  <a:txBody>
                    <a:bodyPr/>
                    <a:lstStyle/>
                    <a:p>
                      <a:pPr marL="0" algn="ctr" defTabSz="914400" rtl="0" eaLnBrk="1" fontAlgn="ctr" latinLnBrk="0" hangingPunct="1"/>
                      <a:r>
                        <a:rPr lang="ru-RU" sz="1200" b="0" i="0" u="none" strike="noStrike" kern="1200" dirty="0">
                          <a:solidFill>
                            <a:srgbClr val="002060"/>
                          </a:solidFill>
                          <a:effectLst/>
                          <a:latin typeface="Arial Narrow" panose="020B0606020202030204" pitchFamily="34" charset="0"/>
                          <a:ea typeface="+mn-ea"/>
                          <a:cs typeface="+mn-cs"/>
                        </a:rPr>
                        <a:t>34</a:t>
                      </a:r>
                      <a:r>
                        <a:rPr lang="en-US" sz="1200" b="0" i="0" u="none" strike="noStrike" kern="1200" dirty="0">
                          <a:solidFill>
                            <a:srgbClr val="002060"/>
                          </a:solidFill>
                          <a:effectLst/>
                          <a:latin typeface="Arial Narrow" panose="020B0606020202030204" pitchFamily="34" charset="0"/>
                          <a:ea typeface="+mn-ea"/>
                          <a:cs typeface="+mn-cs"/>
                        </a:rPr>
                        <a:t>,</a:t>
                      </a:r>
                      <a:r>
                        <a:rPr lang="ru-RU" sz="1200" b="0" i="0" u="none" strike="noStrike" kern="1200" dirty="0">
                          <a:solidFill>
                            <a:srgbClr val="002060"/>
                          </a:solidFill>
                          <a:effectLst/>
                          <a:latin typeface="Arial Narrow" panose="020B0606020202030204" pitchFamily="34" charset="0"/>
                          <a:ea typeface="+mn-ea"/>
                          <a:cs typeface="+mn-cs"/>
                        </a:rPr>
                        <a:t>808</a:t>
                      </a:r>
                    </a:p>
                  </a:txBody>
                  <a:tcPr marL="68580" marR="6858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a:noFill/>
                    </a:lnTlToBr>
                    <a:lnBlToTr>
                      <a:noFill/>
                    </a:lnBlToTr>
                    <a:noFill/>
                  </a:tcPr>
                </a:tc>
                <a:tc>
                  <a:txBody>
                    <a:bodyPr/>
                    <a:lstStyle/>
                    <a:p>
                      <a:pPr marL="0" algn="ctr" defTabSz="914400" rtl="0" eaLnBrk="1" fontAlgn="ctr" latinLnBrk="0" hangingPunct="1"/>
                      <a:r>
                        <a:rPr lang="ru-RU" sz="1200" b="0" i="0" u="none" strike="noStrike" kern="1200" dirty="0">
                          <a:solidFill>
                            <a:srgbClr val="002060"/>
                          </a:solidFill>
                          <a:effectLst/>
                          <a:latin typeface="Arial Narrow" panose="020B0606020202030204" pitchFamily="34" charset="0"/>
                          <a:ea typeface="+mn-ea"/>
                          <a:cs typeface="+mn-cs"/>
                        </a:rPr>
                        <a:t>-3</a:t>
                      </a:r>
                      <a:r>
                        <a:rPr lang="en-US" sz="1200" b="0" i="0" u="none" strike="noStrike" kern="1200" dirty="0">
                          <a:solidFill>
                            <a:srgbClr val="002060"/>
                          </a:solidFill>
                          <a:effectLst/>
                          <a:latin typeface="Arial Narrow" panose="020B0606020202030204" pitchFamily="34" charset="0"/>
                          <a:ea typeface="+mn-ea"/>
                          <a:cs typeface="+mn-cs"/>
                        </a:rPr>
                        <a:t>.</a:t>
                      </a:r>
                      <a:r>
                        <a:rPr lang="ru-RU" sz="1200" b="0" i="0" u="none" strike="noStrike" kern="1200" dirty="0">
                          <a:solidFill>
                            <a:srgbClr val="002060"/>
                          </a:solidFill>
                          <a:effectLst/>
                          <a:latin typeface="Arial Narrow" panose="020B0606020202030204" pitchFamily="34" charset="0"/>
                          <a:ea typeface="+mn-ea"/>
                          <a:cs typeface="+mn-cs"/>
                        </a:rPr>
                        <a:t>3%</a:t>
                      </a:r>
                    </a:p>
                  </a:txBody>
                  <a:tcPr marL="68580" marR="6858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599048109"/>
                  </a:ext>
                </a:extLst>
              </a:tr>
              <a:tr h="434260">
                <a:tc>
                  <a:txBody>
                    <a:bodyPr/>
                    <a:lstStyle/>
                    <a:p>
                      <a:pPr marL="0" marR="0" lvl="0" indent="0" algn="l" defTabSz="914400" rtl="0" eaLnBrk="1" fontAlgn="ctr" latinLnBrk="0" hangingPunct="1">
                        <a:lnSpc>
                          <a:spcPct val="100000"/>
                        </a:lnSpc>
                        <a:spcBef>
                          <a:spcPct val="0"/>
                        </a:spcBef>
                        <a:spcAft>
                          <a:spcPct val="0"/>
                        </a:spcAft>
                        <a:buClrTx/>
                        <a:buSzTx/>
                        <a:buFontTx/>
                        <a:buNone/>
                        <a:tabLst/>
                        <a:defRPr/>
                      </a:pPr>
                      <a:r>
                        <a:rPr kumimoji="0" lang="en-US" sz="1400" b="0" i="0" u="none" strike="noStrike" cap="none" normalizeH="0" baseline="0" dirty="0">
                          <a:ln>
                            <a:noFill/>
                          </a:ln>
                          <a:solidFill>
                            <a:srgbClr val="003366"/>
                          </a:solidFill>
                          <a:effectLst/>
                          <a:latin typeface="Arial Narrow" pitchFamily="34" charset="0"/>
                          <a:cs typeface="Arial" charset="0"/>
                        </a:rPr>
                        <a:t>Profit </a:t>
                      </a:r>
                      <a:r>
                        <a:rPr kumimoji="0" lang="en-US" sz="1400" b="0" i="0" u="none" strike="noStrike" cap="none" normalizeH="0" baseline="0" dirty="0">
                          <a:ln>
                            <a:noFill/>
                          </a:ln>
                          <a:solidFill>
                            <a:srgbClr val="003366"/>
                          </a:solidFill>
                          <a:effectLst/>
                          <a:latin typeface="+mn-lt"/>
                          <a:cs typeface="Arial" charset="0"/>
                        </a:rPr>
                        <a:t>for the</a:t>
                      </a:r>
                      <a:r>
                        <a:rPr kumimoji="0" lang="ru-RU" sz="1400" b="0" i="0" u="none" strike="noStrike" cap="none" normalizeH="0" baseline="0" dirty="0">
                          <a:ln>
                            <a:noFill/>
                          </a:ln>
                          <a:solidFill>
                            <a:srgbClr val="003366"/>
                          </a:solidFill>
                          <a:effectLst/>
                          <a:latin typeface="+mn-lt"/>
                          <a:cs typeface="Arial" charset="0"/>
                        </a:rPr>
                        <a:t> </a:t>
                      </a:r>
                      <a:r>
                        <a:rPr kumimoji="0" lang="en-US" sz="1400" b="0" i="0" u="none" strike="noStrike" cap="none" normalizeH="0" baseline="0" dirty="0">
                          <a:ln>
                            <a:noFill/>
                          </a:ln>
                          <a:solidFill>
                            <a:srgbClr val="003366"/>
                          </a:solidFill>
                          <a:effectLst/>
                          <a:latin typeface="+mn-lt"/>
                          <a:cs typeface="Arial" charset="0"/>
                        </a:rPr>
                        <a:t>Year</a:t>
                      </a:r>
                    </a:p>
                  </a:txBody>
                  <a:tcPr marL="108040" marR="0" marT="0" marB="0" anchor="ctr" horzOverflow="overflow">
                    <a:lnL w="6350" cap="flat" cmpd="sng" algn="ctr">
                      <a:noFill/>
                      <a:prstDash val="solid"/>
                      <a:round/>
                      <a:headEnd type="none" w="med" len="med"/>
                      <a:tailEnd type="none" w="med" len="med"/>
                    </a:lnL>
                    <a:lnR w="6350" cap="flat" cmpd="sng" algn="ctr">
                      <a:no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a:noFill/>
                    </a:lnTlToBr>
                    <a:lnBlToTr>
                      <a:noFill/>
                    </a:lnBlToTr>
                    <a:noFill/>
                  </a:tcPr>
                </a:tc>
                <a:tc>
                  <a:txBody>
                    <a:bodyPr/>
                    <a:lstStyle/>
                    <a:p>
                      <a:pPr marL="0" algn="ctr" defTabSz="914400" rtl="0" eaLnBrk="1" fontAlgn="ctr" latinLnBrk="0" hangingPunct="1"/>
                      <a:r>
                        <a:rPr lang="ru-RU" sz="1200" b="0" i="0" u="none" strike="noStrike" kern="1200" dirty="0">
                          <a:solidFill>
                            <a:srgbClr val="002060"/>
                          </a:solidFill>
                          <a:effectLst/>
                          <a:latin typeface="Arial Narrow" panose="020B0606020202030204" pitchFamily="34" charset="0"/>
                          <a:ea typeface="+mn-ea"/>
                          <a:cs typeface="+mn-cs"/>
                        </a:rPr>
                        <a:t>12</a:t>
                      </a:r>
                      <a:r>
                        <a:rPr lang="en-US" sz="1200" b="0" i="0" u="none" strike="noStrike" kern="1200" dirty="0">
                          <a:solidFill>
                            <a:srgbClr val="002060"/>
                          </a:solidFill>
                          <a:effectLst/>
                          <a:latin typeface="Arial Narrow" panose="020B0606020202030204" pitchFamily="34" charset="0"/>
                          <a:ea typeface="+mn-ea"/>
                          <a:cs typeface="+mn-cs"/>
                        </a:rPr>
                        <a:t>,</a:t>
                      </a:r>
                      <a:r>
                        <a:rPr lang="ru-RU" sz="1200" b="0" i="0" u="none" strike="noStrike" kern="1200" dirty="0">
                          <a:solidFill>
                            <a:srgbClr val="002060"/>
                          </a:solidFill>
                          <a:effectLst/>
                          <a:latin typeface="Arial Narrow" panose="020B0606020202030204" pitchFamily="34" charset="0"/>
                          <a:ea typeface="+mn-ea"/>
                          <a:cs typeface="+mn-cs"/>
                        </a:rPr>
                        <a:t>025 </a:t>
                      </a: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a:noFill/>
                    </a:lnTlToBr>
                    <a:lnBlToTr>
                      <a:noFill/>
                    </a:lnBlToTr>
                    <a:noFill/>
                  </a:tcPr>
                </a:tc>
                <a:tc>
                  <a:txBody>
                    <a:bodyPr/>
                    <a:lstStyle/>
                    <a:p>
                      <a:pPr marL="0" algn="ctr" defTabSz="914400" rtl="0" eaLnBrk="1" fontAlgn="ctr" latinLnBrk="0" hangingPunct="1"/>
                      <a:r>
                        <a:rPr lang="en-US" sz="1200" b="0" i="0" u="none" strike="noStrike" kern="1200" dirty="0">
                          <a:solidFill>
                            <a:srgbClr val="002060"/>
                          </a:solidFill>
                          <a:effectLst/>
                          <a:latin typeface="Arial Narrow" panose="020B0606020202030204" pitchFamily="34" charset="0"/>
                          <a:ea typeface="+mn-ea"/>
                          <a:cs typeface="+mn-cs"/>
                        </a:rPr>
                        <a:t>13,265 </a:t>
                      </a: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a:noFill/>
                    </a:lnTlToBr>
                    <a:lnBlToTr>
                      <a:noFill/>
                    </a:lnBlToTr>
                    <a:noFill/>
                  </a:tcPr>
                </a:tc>
                <a:tc>
                  <a:txBody>
                    <a:bodyPr/>
                    <a:lstStyle/>
                    <a:p>
                      <a:pPr algn="ctr" rtl="0" fontAlgn="ctr"/>
                      <a:r>
                        <a:rPr lang="ru-RU" sz="1200" b="0" i="0" u="none" strike="noStrike" dirty="0">
                          <a:solidFill>
                            <a:srgbClr val="002060"/>
                          </a:solidFill>
                          <a:effectLst/>
                          <a:latin typeface="Arial Narrow" panose="020B0606020202030204" pitchFamily="34" charset="0"/>
                        </a:rPr>
                        <a:t>+10</a:t>
                      </a:r>
                      <a:r>
                        <a:rPr lang="en-US" sz="1200" b="0" i="0" u="none" strike="noStrike" dirty="0">
                          <a:solidFill>
                            <a:srgbClr val="002060"/>
                          </a:solidFill>
                          <a:effectLst/>
                          <a:latin typeface="Arial Narrow" panose="020B0606020202030204" pitchFamily="34" charset="0"/>
                        </a:rPr>
                        <a:t>.</a:t>
                      </a:r>
                      <a:r>
                        <a:rPr lang="ru-RU" sz="1200" b="0" i="0" u="none" strike="noStrike" dirty="0">
                          <a:solidFill>
                            <a:srgbClr val="002060"/>
                          </a:solidFill>
                          <a:effectLst/>
                          <a:latin typeface="Arial Narrow" panose="020B0606020202030204" pitchFamily="34" charset="0"/>
                        </a:rPr>
                        <a:t>3%</a:t>
                      </a: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9"/>
                  </a:ext>
                </a:extLst>
              </a:tr>
              <a:tr h="434260">
                <a:tc>
                  <a:txBody>
                    <a:bodyPr/>
                    <a:lstStyle/>
                    <a:p>
                      <a:pPr marL="0" marR="0" lvl="0" indent="0" algn="l" defTabSz="914400" rtl="0" eaLnBrk="1" fontAlgn="ctr" latinLnBrk="0" hangingPunct="1">
                        <a:lnSpc>
                          <a:spcPct val="100000"/>
                        </a:lnSpc>
                        <a:spcBef>
                          <a:spcPct val="0"/>
                        </a:spcBef>
                        <a:spcAft>
                          <a:spcPct val="0"/>
                        </a:spcAft>
                        <a:buClrTx/>
                        <a:buSzTx/>
                        <a:buFontTx/>
                        <a:buNone/>
                        <a:tabLst/>
                        <a:defRPr/>
                      </a:pPr>
                      <a:r>
                        <a:rPr kumimoji="0" lang="en-US" sz="1400" b="0" i="0" u="none" strike="noStrike" cap="none" normalizeH="0" baseline="0" dirty="0">
                          <a:ln>
                            <a:noFill/>
                          </a:ln>
                          <a:solidFill>
                            <a:srgbClr val="003366"/>
                          </a:solidFill>
                          <a:effectLst/>
                          <a:latin typeface="+mn-lt"/>
                          <a:cs typeface="Arial" charset="0"/>
                        </a:rPr>
                        <a:t>Comprehensive Income </a:t>
                      </a:r>
                      <a:r>
                        <a:rPr kumimoji="0" lang="en-US" sz="1400" b="0" i="0" u="none" strike="noStrike" cap="none" normalizeH="0" baseline="0" dirty="0">
                          <a:ln>
                            <a:noFill/>
                          </a:ln>
                          <a:solidFill>
                            <a:srgbClr val="003366"/>
                          </a:solidFill>
                          <a:effectLst/>
                          <a:latin typeface="Arial Narrow" pitchFamily="34" charset="0"/>
                          <a:cs typeface="Arial" charset="0"/>
                        </a:rPr>
                        <a:t> </a:t>
                      </a:r>
                      <a:r>
                        <a:rPr kumimoji="0" lang="en-US" sz="1400" b="0" i="0" u="none" strike="noStrike" cap="none" normalizeH="0" baseline="0" dirty="0">
                          <a:ln>
                            <a:noFill/>
                          </a:ln>
                          <a:solidFill>
                            <a:srgbClr val="003366"/>
                          </a:solidFill>
                          <a:effectLst/>
                          <a:latin typeface="+mn-lt"/>
                          <a:cs typeface="Arial" charset="0"/>
                        </a:rPr>
                        <a:t>for the</a:t>
                      </a:r>
                      <a:r>
                        <a:rPr kumimoji="0" lang="ru-RU" sz="1400" b="0" i="0" u="none" strike="noStrike" cap="none" normalizeH="0" baseline="0" dirty="0">
                          <a:ln>
                            <a:noFill/>
                          </a:ln>
                          <a:solidFill>
                            <a:srgbClr val="003366"/>
                          </a:solidFill>
                          <a:effectLst/>
                          <a:latin typeface="+mn-lt"/>
                          <a:cs typeface="Arial" charset="0"/>
                        </a:rPr>
                        <a:t> </a:t>
                      </a:r>
                      <a:r>
                        <a:rPr kumimoji="0" lang="en-US" sz="1400" b="0" i="0" u="none" strike="noStrike" cap="none" normalizeH="0" baseline="0" dirty="0">
                          <a:ln>
                            <a:noFill/>
                          </a:ln>
                          <a:solidFill>
                            <a:srgbClr val="003366"/>
                          </a:solidFill>
                          <a:effectLst/>
                          <a:latin typeface="+mn-lt"/>
                          <a:cs typeface="Arial" charset="0"/>
                        </a:rPr>
                        <a:t>Year</a:t>
                      </a:r>
                    </a:p>
                  </a:txBody>
                  <a:tcPr marL="108040" marR="0" marT="0" marB="0" anchor="ctr" horzOverflow="overflow">
                    <a:lnL w="6350" cap="flat" cmpd="sng" algn="ctr">
                      <a:noFill/>
                      <a:prstDash val="solid"/>
                      <a:round/>
                      <a:headEnd type="none" w="med" len="med"/>
                      <a:tailEnd type="none" w="med" len="med"/>
                    </a:lnL>
                    <a:lnR w="6350" cap="flat" cmpd="sng" algn="ctr">
                      <a:no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a:noFill/>
                    </a:lnTlToBr>
                    <a:lnBlToTr>
                      <a:noFill/>
                    </a:lnBlToTr>
                    <a:noFill/>
                  </a:tcPr>
                </a:tc>
                <a:tc>
                  <a:txBody>
                    <a:bodyPr/>
                    <a:lstStyle/>
                    <a:p>
                      <a:pPr marL="0" algn="ctr" defTabSz="914400" rtl="0" eaLnBrk="1" fontAlgn="ctr" latinLnBrk="0" hangingPunct="1"/>
                      <a:r>
                        <a:rPr lang="ru-RU" sz="1200" b="0" i="0" u="none" strike="noStrike" kern="1200" dirty="0">
                          <a:solidFill>
                            <a:srgbClr val="002060"/>
                          </a:solidFill>
                          <a:effectLst/>
                          <a:latin typeface="Arial Narrow" panose="020B0606020202030204" pitchFamily="34" charset="0"/>
                          <a:ea typeface="+mn-ea"/>
                          <a:cs typeface="+mn-cs"/>
                        </a:rPr>
                        <a:t>11</a:t>
                      </a:r>
                      <a:r>
                        <a:rPr lang="en-US" sz="1200" b="0" i="0" u="none" strike="noStrike" kern="1200" dirty="0">
                          <a:solidFill>
                            <a:srgbClr val="002060"/>
                          </a:solidFill>
                          <a:effectLst/>
                          <a:latin typeface="Arial Narrow" panose="020B0606020202030204" pitchFamily="34" charset="0"/>
                          <a:ea typeface="+mn-ea"/>
                          <a:cs typeface="+mn-cs"/>
                        </a:rPr>
                        <a:t>,</a:t>
                      </a:r>
                      <a:r>
                        <a:rPr lang="ru-RU" sz="1200" b="0" i="0" u="none" strike="noStrike" kern="1200" dirty="0">
                          <a:solidFill>
                            <a:srgbClr val="002060"/>
                          </a:solidFill>
                          <a:effectLst/>
                          <a:latin typeface="Arial Narrow" panose="020B0606020202030204" pitchFamily="34" charset="0"/>
                          <a:ea typeface="+mn-ea"/>
                          <a:cs typeface="+mn-cs"/>
                        </a:rPr>
                        <a:t>754 </a:t>
                      </a: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a:noFill/>
                    </a:lnTlToBr>
                    <a:lnBlToTr>
                      <a:noFill/>
                    </a:lnBlToTr>
                    <a:noFill/>
                  </a:tcPr>
                </a:tc>
                <a:tc>
                  <a:txBody>
                    <a:bodyPr/>
                    <a:lstStyle/>
                    <a:p>
                      <a:pPr marL="0" algn="ctr" defTabSz="914400" rtl="0" eaLnBrk="1" fontAlgn="ctr" latinLnBrk="0" hangingPunct="1"/>
                      <a:r>
                        <a:rPr lang="en-US" sz="1200" b="0" i="0" u="none" strike="noStrike" kern="1200" dirty="0">
                          <a:solidFill>
                            <a:srgbClr val="002060"/>
                          </a:solidFill>
                          <a:effectLst/>
                          <a:latin typeface="Arial Narrow" panose="020B0606020202030204" pitchFamily="34" charset="0"/>
                          <a:ea typeface="+mn-ea"/>
                          <a:cs typeface="+mn-cs"/>
                        </a:rPr>
                        <a:t>13,314 </a:t>
                      </a: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a:noFill/>
                    </a:lnTlToBr>
                    <a:lnBlToTr>
                      <a:noFill/>
                    </a:lnBlToTr>
                    <a:noFill/>
                  </a:tcPr>
                </a:tc>
                <a:tc>
                  <a:txBody>
                    <a:bodyPr/>
                    <a:lstStyle/>
                    <a:p>
                      <a:pPr algn="ctr" rtl="0" fontAlgn="ctr"/>
                      <a:r>
                        <a:rPr lang="ru-RU" sz="1200" b="0" i="0" u="none" strike="noStrike" dirty="0">
                          <a:solidFill>
                            <a:srgbClr val="002060"/>
                          </a:solidFill>
                          <a:effectLst/>
                          <a:latin typeface="Arial Narrow" panose="020B0606020202030204" pitchFamily="34" charset="0"/>
                        </a:rPr>
                        <a:t>+13</a:t>
                      </a:r>
                      <a:r>
                        <a:rPr lang="en-US" sz="1200" b="0" i="0" u="none" strike="noStrike" dirty="0">
                          <a:solidFill>
                            <a:srgbClr val="002060"/>
                          </a:solidFill>
                          <a:effectLst/>
                          <a:latin typeface="Arial Narrow" panose="020B0606020202030204" pitchFamily="34" charset="0"/>
                        </a:rPr>
                        <a:t>.</a:t>
                      </a:r>
                      <a:r>
                        <a:rPr lang="ru-RU" sz="1200" b="0" i="0" u="none" strike="noStrike" dirty="0">
                          <a:solidFill>
                            <a:srgbClr val="002060"/>
                          </a:solidFill>
                          <a:effectLst/>
                          <a:latin typeface="Arial Narrow" panose="020B0606020202030204" pitchFamily="34" charset="0"/>
                        </a:rPr>
                        <a:t>3%</a:t>
                      </a: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3752102515"/>
                  </a:ext>
                </a:extLst>
              </a:tr>
            </a:tbl>
          </a:graphicData>
        </a:graphic>
      </p:graphicFrame>
    </p:spTree>
    <p:extLst>
      <p:ext uri="{BB962C8B-B14F-4D97-AF65-F5344CB8AC3E}">
        <p14:creationId xmlns:p14="http://schemas.microsoft.com/office/powerpoint/2010/main" val="40313344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p:txBody>
          <a:bodyPr/>
          <a:lstStyle/>
          <a:p>
            <a:r>
              <a:rPr lang="en-US" altLang="ru-RU" dirty="0"/>
              <a:t>Revenue</a:t>
            </a:r>
            <a:endParaRPr lang="ru-RU" dirty="0"/>
          </a:p>
        </p:txBody>
      </p:sp>
      <p:sp>
        <p:nvSpPr>
          <p:cNvPr id="6" name="Текст 5"/>
          <p:cNvSpPr>
            <a:spLocks noGrp="1"/>
          </p:cNvSpPr>
          <p:nvPr>
            <p:ph type="body" sz="quarter" idx="10"/>
          </p:nvPr>
        </p:nvSpPr>
        <p:spPr>
          <a:xfrm>
            <a:off x="1873251" y="6477893"/>
            <a:ext cx="7048500" cy="307777"/>
          </a:xfrm>
        </p:spPr>
        <p:txBody>
          <a:bodyPr/>
          <a:lstStyle/>
          <a:p>
            <a:r>
              <a:rPr lang="en-US" altLang="ru-RU" dirty="0"/>
              <a:t>OGK-2 Group </a:t>
            </a:r>
            <a:r>
              <a:rPr lang="ru-RU" altLang="ru-RU" dirty="0"/>
              <a:t>2020</a:t>
            </a:r>
            <a:r>
              <a:rPr lang="en-US" altLang="ru-RU" dirty="0"/>
              <a:t>FY</a:t>
            </a:r>
            <a:r>
              <a:rPr lang="ru-RU" altLang="ru-RU" dirty="0"/>
              <a:t> </a:t>
            </a:r>
            <a:r>
              <a:rPr lang="en-US" altLang="ru-RU" dirty="0"/>
              <a:t>IFRS Results</a:t>
            </a:r>
            <a:endParaRPr lang="ru-RU" altLang="ru-RU" dirty="0"/>
          </a:p>
        </p:txBody>
      </p:sp>
      <p:sp>
        <p:nvSpPr>
          <p:cNvPr id="5" name="Text Box 103"/>
          <p:cNvSpPr txBox="1">
            <a:spLocks noChangeArrowheads="1"/>
          </p:cNvSpPr>
          <p:nvPr/>
        </p:nvSpPr>
        <p:spPr bwMode="auto">
          <a:xfrm>
            <a:off x="146050" y="1143000"/>
            <a:ext cx="2249488"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lIns="0" tIns="0" rIns="0" bIns="0">
            <a:spAutoFit/>
          </a:bodyPr>
          <a:lstStyle>
            <a:lvl1pPr>
              <a:spcBef>
                <a:spcPct val="20000"/>
              </a:spcBef>
              <a:buFont typeface="Symbol" panose="05050102010706020507" pitchFamily="18" charset="2"/>
              <a:buChar char="-"/>
              <a:defRPr>
                <a:solidFill>
                  <a:schemeClr val="bg1"/>
                </a:solidFill>
                <a:latin typeface="Arial Narrow" panose="020B0606020202030204" pitchFamily="34" charset="0"/>
                <a:cs typeface="Arial" panose="020B0604020202020204" pitchFamily="34" charset="0"/>
              </a:defRPr>
            </a:lvl1pPr>
            <a:lvl2pPr marL="742950" indent="-285750">
              <a:spcBef>
                <a:spcPct val="20000"/>
              </a:spcBef>
              <a:buFont typeface="Arial" panose="020B0604020202020204" pitchFamily="34" charset="0"/>
              <a:buChar char="–"/>
              <a:defRPr sz="1600">
                <a:solidFill>
                  <a:schemeClr val="bg1"/>
                </a:solidFill>
                <a:latin typeface="Arial Narrow" panose="020B0606020202030204" pitchFamily="34" charset="0"/>
                <a:cs typeface="Arial" panose="020B0604020202020204" pitchFamily="34" charset="0"/>
              </a:defRPr>
            </a:lvl2pPr>
            <a:lvl3pPr marL="11430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3pPr>
            <a:lvl4pPr marL="16002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4pPr>
            <a:lvl5pPr marL="20574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9pPr>
          </a:lstStyle>
          <a:p>
            <a:pPr eaLnBrk="1" hangingPunct="1">
              <a:spcBef>
                <a:spcPct val="0"/>
              </a:spcBef>
              <a:buFontTx/>
              <a:buNone/>
            </a:pPr>
            <a:r>
              <a:rPr lang="en-US" altLang="ru-RU" sz="1600" b="1" dirty="0">
                <a:solidFill>
                  <a:srgbClr val="0079C2"/>
                </a:solidFill>
              </a:rPr>
              <a:t>Revenue Structure, </a:t>
            </a:r>
            <a:r>
              <a:rPr lang="en-US" altLang="ru-RU" sz="1600" b="1" dirty="0" err="1">
                <a:solidFill>
                  <a:srgbClr val="0079C2"/>
                </a:solidFill>
              </a:rPr>
              <a:t>mn</a:t>
            </a:r>
            <a:r>
              <a:rPr lang="en-US" altLang="ru-RU" sz="1600" b="1" dirty="0">
                <a:solidFill>
                  <a:srgbClr val="0079C2"/>
                </a:solidFill>
              </a:rPr>
              <a:t> RUR</a:t>
            </a:r>
          </a:p>
        </p:txBody>
      </p:sp>
      <p:sp>
        <p:nvSpPr>
          <p:cNvPr id="7" name="Text Box 103"/>
          <p:cNvSpPr txBox="1">
            <a:spLocks noChangeArrowheads="1"/>
          </p:cNvSpPr>
          <p:nvPr/>
        </p:nvSpPr>
        <p:spPr bwMode="auto">
          <a:xfrm>
            <a:off x="4738688" y="1143000"/>
            <a:ext cx="1457325"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lIns="0" tIns="0" rIns="0" bIns="0">
            <a:spAutoFit/>
          </a:bodyPr>
          <a:lstStyle>
            <a:lvl1pPr>
              <a:spcBef>
                <a:spcPct val="20000"/>
              </a:spcBef>
              <a:buFont typeface="Symbol" panose="05050102010706020507" pitchFamily="18" charset="2"/>
              <a:buChar char="-"/>
              <a:defRPr>
                <a:solidFill>
                  <a:schemeClr val="bg1"/>
                </a:solidFill>
                <a:latin typeface="Arial Narrow" panose="020B0606020202030204" pitchFamily="34" charset="0"/>
                <a:cs typeface="Arial" panose="020B0604020202020204" pitchFamily="34" charset="0"/>
              </a:defRPr>
            </a:lvl1pPr>
            <a:lvl2pPr marL="742950" indent="-285750">
              <a:spcBef>
                <a:spcPct val="20000"/>
              </a:spcBef>
              <a:buFont typeface="Arial" panose="020B0604020202020204" pitchFamily="34" charset="0"/>
              <a:buChar char="–"/>
              <a:defRPr sz="1600">
                <a:solidFill>
                  <a:schemeClr val="bg1"/>
                </a:solidFill>
                <a:latin typeface="Arial Narrow" panose="020B0606020202030204" pitchFamily="34" charset="0"/>
                <a:cs typeface="Arial" panose="020B0604020202020204" pitchFamily="34" charset="0"/>
              </a:defRPr>
            </a:lvl2pPr>
            <a:lvl3pPr marL="11430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3pPr>
            <a:lvl4pPr marL="16002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4pPr>
            <a:lvl5pPr marL="20574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9pPr>
          </a:lstStyle>
          <a:p>
            <a:pPr eaLnBrk="1" hangingPunct="1">
              <a:spcBef>
                <a:spcPct val="0"/>
              </a:spcBef>
              <a:buFontTx/>
              <a:buNone/>
            </a:pPr>
            <a:r>
              <a:rPr lang="en-US" altLang="ru-RU" sz="1600" b="1">
                <a:solidFill>
                  <a:srgbClr val="0079C2"/>
                </a:solidFill>
              </a:rPr>
              <a:t>Prices and Tariffs</a:t>
            </a:r>
            <a:r>
              <a:rPr lang="ru-RU" altLang="ru-RU" sz="1600" b="1" baseline="30000">
                <a:solidFill>
                  <a:srgbClr val="0079C2"/>
                </a:solidFill>
              </a:rPr>
              <a:t>1</a:t>
            </a:r>
          </a:p>
        </p:txBody>
      </p:sp>
      <p:sp>
        <p:nvSpPr>
          <p:cNvPr id="8" name="Rectangle 8"/>
          <p:cNvSpPr/>
          <p:nvPr/>
        </p:nvSpPr>
        <p:spPr>
          <a:xfrm>
            <a:off x="0" y="6040438"/>
            <a:ext cx="9144000" cy="230187"/>
          </a:xfrm>
          <a:prstGeom prst="rect">
            <a:avLst/>
          </a:prstGeom>
        </p:spPr>
        <p:txBody>
          <a:bodyPr anchor="b">
            <a:spAutoFit/>
          </a:bodyPr>
          <a:lstStyle/>
          <a:p>
            <a:pPr eaLnBrk="1" fontAlgn="auto" hangingPunct="1">
              <a:spcBef>
                <a:spcPts val="0"/>
              </a:spcBef>
              <a:spcAft>
                <a:spcPts val="0"/>
              </a:spcAft>
              <a:defRPr/>
            </a:pPr>
            <a:r>
              <a:rPr lang="ru-RU" sz="900" baseline="30000" dirty="0">
                <a:solidFill>
                  <a:schemeClr val="tx1">
                    <a:lumMod val="65000"/>
                    <a:lumOff val="35000"/>
                  </a:schemeClr>
                </a:solidFill>
                <a:latin typeface="+mn-lt"/>
                <a:cs typeface="+mn-cs"/>
              </a:rPr>
              <a:t>1</a:t>
            </a:r>
            <a:r>
              <a:rPr lang="ru-RU" sz="900" dirty="0">
                <a:solidFill>
                  <a:schemeClr val="tx1">
                    <a:lumMod val="65000"/>
                    <a:lumOff val="35000"/>
                  </a:schemeClr>
                </a:solidFill>
                <a:latin typeface="+mn-lt"/>
                <a:cs typeface="+mn-cs"/>
              </a:rPr>
              <a:t> </a:t>
            </a:r>
            <a:r>
              <a:rPr lang="en-US" sz="900" dirty="0">
                <a:solidFill>
                  <a:schemeClr val="tx1">
                    <a:lumMod val="65000"/>
                    <a:lumOff val="35000"/>
                  </a:schemeClr>
                </a:solidFill>
                <a:latin typeface="+mn-lt"/>
                <a:cs typeface="+mn-cs"/>
              </a:rPr>
              <a:t>Management report data</a:t>
            </a:r>
          </a:p>
        </p:txBody>
      </p:sp>
      <p:graphicFrame>
        <p:nvGraphicFramePr>
          <p:cNvPr id="9" name="Таблица 20"/>
          <p:cNvGraphicFramePr>
            <a:graphicFrameLocks noGrp="1"/>
          </p:cNvGraphicFramePr>
          <p:nvPr>
            <p:extLst>
              <p:ext uri="{D42A27DB-BD31-4B8C-83A1-F6EECF244321}">
                <p14:modId xmlns:p14="http://schemas.microsoft.com/office/powerpoint/2010/main" val="992368442"/>
              </p:ext>
            </p:extLst>
          </p:nvPr>
        </p:nvGraphicFramePr>
        <p:xfrm>
          <a:off x="4876800" y="1541463"/>
          <a:ext cx="4114800" cy="1782762"/>
        </p:xfrm>
        <a:graphic>
          <a:graphicData uri="http://schemas.openxmlformats.org/drawingml/2006/table">
            <a:tbl>
              <a:tblPr/>
              <a:tblGrid>
                <a:gridCol w="3169920">
                  <a:extLst>
                    <a:ext uri="{9D8B030D-6E8A-4147-A177-3AD203B41FA5}">
                      <a16:colId xmlns:a16="http://schemas.microsoft.com/office/drawing/2014/main" xmlns="" val="20000"/>
                    </a:ext>
                  </a:extLst>
                </a:gridCol>
                <a:gridCol w="944880">
                  <a:extLst>
                    <a:ext uri="{9D8B030D-6E8A-4147-A177-3AD203B41FA5}">
                      <a16:colId xmlns:a16="http://schemas.microsoft.com/office/drawing/2014/main" xmlns="" val="20001"/>
                    </a:ext>
                  </a:extLst>
                </a:gridCol>
              </a:tblGrid>
              <a:tr h="222486">
                <a:tc>
                  <a:txBody>
                    <a:bodyPr/>
                    <a:lstStyle/>
                    <a:p>
                      <a:pPr algn="l" rtl="0" fontAlgn="ctr"/>
                      <a:endParaRPr lang="ru-RU" sz="1100" b="1" i="0" u="none" strike="noStrike" dirty="0">
                        <a:solidFill>
                          <a:schemeClr val="accent1"/>
                        </a:solidFill>
                        <a:latin typeface="+mn-lt"/>
                      </a:endParaRPr>
                    </a:p>
                  </a:txBody>
                  <a:tcPr marL="45720" marR="45720" marT="27423" marB="27423" anchor="ctr">
                    <a:lnL>
                      <a:noFill/>
                    </a:lnL>
                    <a:lnR>
                      <a:noFill/>
                    </a:lnR>
                    <a:lnT>
                      <a:noFill/>
                    </a:lnT>
                    <a:lnB>
                      <a:noFill/>
                    </a:lnB>
                    <a:lnTlToBr w="12700" cmpd="sng">
                      <a:noFill/>
                      <a:prstDash val="solid"/>
                    </a:lnTlToBr>
                    <a:lnBlToTr w="12700" cmpd="sng">
                      <a:noFill/>
                      <a:prstDash val="solid"/>
                    </a:lnBlToTr>
                    <a:solidFill>
                      <a:schemeClr val="bg1">
                        <a:lumMod val="95000"/>
                      </a:schemeClr>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100" b="1" i="0" u="none" strike="noStrike" cap="none" normalizeH="0" baseline="0" dirty="0">
                          <a:ln>
                            <a:noFill/>
                          </a:ln>
                          <a:solidFill>
                            <a:srgbClr val="0079C2"/>
                          </a:solidFill>
                          <a:effectLst/>
                          <a:latin typeface="Arial Narrow" pitchFamily="34" charset="0"/>
                          <a:cs typeface="Arial" charset="0"/>
                        </a:rPr>
                        <a:t>12M </a:t>
                      </a:r>
                      <a:r>
                        <a:rPr kumimoji="0" lang="ru-RU" sz="1100" b="1" i="0" u="none" strike="noStrike" cap="none" normalizeH="0" baseline="0" dirty="0">
                          <a:ln>
                            <a:noFill/>
                          </a:ln>
                          <a:solidFill>
                            <a:srgbClr val="0079C2"/>
                          </a:solidFill>
                          <a:effectLst/>
                          <a:latin typeface="Arial Narrow" pitchFamily="34" charset="0"/>
                          <a:cs typeface="Arial" charset="0"/>
                        </a:rPr>
                        <a:t>2020</a:t>
                      </a:r>
                    </a:p>
                  </a:txBody>
                  <a:tcPr marL="45720" marR="45720" marT="27423" marB="27423" anchor="ctr">
                    <a:lnL>
                      <a:noFill/>
                    </a:lnL>
                    <a:lnR>
                      <a:noFill/>
                    </a:lnR>
                    <a:lnT>
                      <a:noFill/>
                    </a:lnT>
                    <a:lnB>
                      <a:noFill/>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xmlns="" val="10000"/>
                  </a:ext>
                </a:extLst>
              </a:tr>
              <a:tr h="390069">
                <a:tc>
                  <a:txBody>
                    <a:bodyPr/>
                    <a:lstStyle/>
                    <a:p>
                      <a:pPr marL="0" algn="l" defTabSz="914400" rtl="0" eaLnBrk="1" fontAlgn="ctr" latinLnBrk="0" hangingPunct="1">
                        <a:spcAft>
                          <a:spcPts val="0"/>
                        </a:spcAft>
                      </a:pPr>
                      <a:r>
                        <a:rPr lang="en-US" sz="1100" kern="1200" dirty="0">
                          <a:solidFill>
                            <a:schemeClr val="tx1"/>
                          </a:solidFill>
                          <a:effectLst/>
                          <a:latin typeface="+mn-lt"/>
                          <a:ea typeface="Calibri" panose="020F0502020204030204" pitchFamily="34" charset="0"/>
                          <a:cs typeface="Times New Roman" panose="02020603050405020304" pitchFamily="18" charset="0"/>
                        </a:rPr>
                        <a:t>Average electricity price at the free market, RUR/</a:t>
                      </a:r>
                      <a:r>
                        <a:rPr lang="en-US" sz="1100" kern="1200" dirty="0" err="1">
                          <a:solidFill>
                            <a:schemeClr val="tx1"/>
                          </a:solidFill>
                          <a:effectLst/>
                          <a:latin typeface="+mn-lt"/>
                          <a:ea typeface="Calibri" panose="020F0502020204030204" pitchFamily="34" charset="0"/>
                          <a:cs typeface="Times New Roman" panose="02020603050405020304" pitchFamily="18" charset="0"/>
                        </a:rPr>
                        <a:t>MWh</a:t>
                      </a:r>
                      <a:r>
                        <a:rPr lang="en-US" sz="1100" kern="1200" dirty="0">
                          <a:solidFill>
                            <a:schemeClr val="tx1"/>
                          </a:solidFill>
                          <a:effectLst/>
                          <a:latin typeface="+mn-lt"/>
                          <a:ea typeface="Calibri" panose="020F0502020204030204" pitchFamily="34" charset="0"/>
                          <a:cs typeface="Times New Roman" panose="02020603050405020304" pitchFamily="18" charset="0"/>
                        </a:rPr>
                        <a:t> </a:t>
                      </a:r>
                    </a:p>
                  </a:txBody>
                  <a:tcPr marL="0" marR="0" marT="0" marB="0" anchor="ctr">
                    <a:lnL>
                      <a:noFill/>
                    </a:lnL>
                    <a:lnR>
                      <a:noFill/>
                    </a:lnR>
                    <a:lnT>
                      <a:noFill/>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ru-RU" sz="1100" dirty="0">
                          <a:effectLst/>
                          <a:latin typeface="+mn-lt"/>
                          <a:ea typeface="Calibri" panose="020F0502020204030204" pitchFamily="34" charset="0"/>
                        </a:rPr>
                        <a:t> 1</a:t>
                      </a:r>
                      <a:r>
                        <a:rPr lang="en-US" sz="1100" dirty="0">
                          <a:effectLst/>
                          <a:latin typeface="+mn-lt"/>
                          <a:ea typeface="Calibri" panose="020F0502020204030204" pitchFamily="34" charset="0"/>
                        </a:rPr>
                        <a:t>,</a:t>
                      </a:r>
                      <a:r>
                        <a:rPr lang="ru-RU" sz="1100" dirty="0">
                          <a:effectLst/>
                          <a:latin typeface="+mn-lt"/>
                          <a:ea typeface="Calibri" panose="020F0502020204030204" pitchFamily="34" charset="0"/>
                        </a:rPr>
                        <a:t>199</a:t>
                      </a:r>
                      <a:r>
                        <a:rPr lang="en-US" sz="1100" dirty="0">
                          <a:effectLst/>
                          <a:latin typeface="+mn-lt"/>
                          <a:ea typeface="Calibri" panose="020F0502020204030204" pitchFamily="34" charset="0"/>
                        </a:rPr>
                        <a:t>.</a:t>
                      </a:r>
                      <a:r>
                        <a:rPr lang="ru-RU" sz="1100" dirty="0">
                          <a:effectLst/>
                          <a:latin typeface="+mn-lt"/>
                          <a:ea typeface="Calibri" panose="020F0502020204030204" pitchFamily="34" charset="0"/>
                        </a:rPr>
                        <a:t>87 </a:t>
                      </a:r>
                    </a:p>
                  </a:txBody>
                  <a:tcPr marL="68580" marR="68580" marT="0" marB="0" anchor="ctr">
                    <a:lnL>
                      <a:noFill/>
                    </a:lnL>
                    <a:lnR>
                      <a:noFill/>
                    </a:lnR>
                    <a:lnT>
                      <a:noFill/>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1"/>
                  </a:ext>
                </a:extLst>
              </a:tr>
              <a:tr h="390069">
                <a:tc>
                  <a:txBody>
                    <a:bodyPr/>
                    <a:lstStyle/>
                    <a:p>
                      <a:pPr marL="0" algn="l" defTabSz="914400" rtl="0" eaLnBrk="1" fontAlgn="ctr" latinLnBrk="0" hangingPunct="1">
                        <a:spcAft>
                          <a:spcPts val="0"/>
                        </a:spcAft>
                      </a:pPr>
                      <a:r>
                        <a:rPr lang="en-US" sz="1100" kern="1200" dirty="0">
                          <a:solidFill>
                            <a:schemeClr val="tx1"/>
                          </a:solidFill>
                          <a:effectLst/>
                          <a:latin typeface="+mn-lt"/>
                          <a:ea typeface="Calibri" panose="020F0502020204030204" pitchFamily="34" charset="0"/>
                          <a:cs typeface="Times New Roman" panose="02020603050405020304" pitchFamily="18" charset="0"/>
                        </a:rPr>
                        <a:t>Average heat tariff, RUR/</a:t>
                      </a:r>
                      <a:r>
                        <a:rPr lang="en-US" sz="1100" kern="1200" dirty="0" err="1">
                          <a:solidFill>
                            <a:schemeClr val="tx1"/>
                          </a:solidFill>
                          <a:effectLst/>
                          <a:latin typeface="+mn-lt"/>
                          <a:ea typeface="Calibri" panose="020F0502020204030204" pitchFamily="34" charset="0"/>
                          <a:cs typeface="Times New Roman" panose="02020603050405020304" pitchFamily="18" charset="0"/>
                        </a:rPr>
                        <a:t>Gcal</a:t>
                      </a:r>
                      <a:r>
                        <a:rPr lang="en-US" sz="1100" kern="1200" dirty="0">
                          <a:solidFill>
                            <a:schemeClr val="tx1"/>
                          </a:solidFill>
                          <a:effectLst/>
                          <a:latin typeface="+mn-lt"/>
                          <a:ea typeface="Calibri" panose="020F0502020204030204" pitchFamily="34" charset="0"/>
                          <a:cs typeface="Times New Roman" panose="02020603050405020304" pitchFamily="18" charset="0"/>
                        </a:rPr>
                        <a:t> </a:t>
                      </a:r>
                    </a:p>
                  </a:txBody>
                  <a:tcPr marL="0" marR="0" marT="0" marB="0" anchor="ctr">
                    <a:lnL>
                      <a:noFill/>
                    </a:lnL>
                    <a:lnR>
                      <a:noFill/>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ru-RU" sz="1100" kern="1200" dirty="0">
                          <a:solidFill>
                            <a:schemeClr val="tx1"/>
                          </a:solidFill>
                          <a:effectLst/>
                          <a:latin typeface="+mn-lt"/>
                          <a:cs typeface="+mn-cs"/>
                        </a:rPr>
                        <a:t>885</a:t>
                      </a:r>
                      <a:r>
                        <a:rPr lang="en-US" sz="1100" kern="1200" dirty="0">
                          <a:solidFill>
                            <a:schemeClr val="tx1"/>
                          </a:solidFill>
                          <a:effectLst/>
                          <a:latin typeface="+mn-lt"/>
                          <a:cs typeface="+mn-cs"/>
                        </a:rPr>
                        <a:t>.</a:t>
                      </a:r>
                      <a:r>
                        <a:rPr lang="ru-RU" sz="1100" kern="1200" dirty="0">
                          <a:solidFill>
                            <a:schemeClr val="tx1"/>
                          </a:solidFill>
                          <a:effectLst/>
                          <a:latin typeface="+mn-lt"/>
                          <a:ea typeface="+mn-ea"/>
                          <a:cs typeface="+mn-cs"/>
                        </a:rPr>
                        <a:t>5</a:t>
                      </a:r>
                    </a:p>
                  </a:txBody>
                  <a:tcPr marL="9525" marR="9525" marT="9525" marB="0" anchor="ctr">
                    <a:lnL>
                      <a:noFill/>
                    </a:lnL>
                    <a:lnR>
                      <a:noFill/>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2"/>
                  </a:ext>
                </a:extLst>
              </a:tr>
              <a:tr h="390069">
                <a:tc>
                  <a:txBody>
                    <a:bodyPr/>
                    <a:lstStyle/>
                    <a:p>
                      <a:pPr marL="0" algn="l" defTabSz="914400" rtl="0" eaLnBrk="1" fontAlgn="ctr" latinLnBrk="0" hangingPunct="1">
                        <a:spcAft>
                          <a:spcPts val="0"/>
                        </a:spcAft>
                      </a:pPr>
                      <a:r>
                        <a:rPr lang="en-US" sz="1100" kern="1200" dirty="0">
                          <a:solidFill>
                            <a:schemeClr val="tx1"/>
                          </a:solidFill>
                          <a:effectLst/>
                          <a:latin typeface="+mn-lt"/>
                          <a:ea typeface="Calibri" panose="020F0502020204030204" pitchFamily="34" charset="0"/>
                          <a:cs typeface="Times New Roman" panose="02020603050405020304" pitchFamily="18" charset="0"/>
                        </a:rPr>
                        <a:t>Average price for new capacity,</a:t>
                      </a:r>
                    </a:p>
                    <a:p>
                      <a:pPr marL="0" algn="l" defTabSz="914400" rtl="0" eaLnBrk="1" fontAlgn="ctr" latinLnBrk="0" hangingPunct="1">
                        <a:spcAft>
                          <a:spcPts val="0"/>
                        </a:spcAft>
                      </a:pPr>
                      <a:r>
                        <a:rPr lang="en-US" sz="1100" kern="1200" dirty="0">
                          <a:solidFill>
                            <a:schemeClr val="tx1"/>
                          </a:solidFill>
                          <a:effectLst/>
                          <a:latin typeface="+mn-lt"/>
                          <a:ea typeface="Calibri" panose="020F0502020204030204" pitchFamily="34" charset="0"/>
                          <a:cs typeface="Times New Roman" panose="02020603050405020304" pitchFamily="18" charset="0"/>
                        </a:rPr>
                        <a:t>RUR/MW per month</a:t>
                      </a:r>
                    </a:p>
                  </a:txBody>
                  <a:tcPr marL="0" marR="0" marT="0" marB="0" anchor="ctr">
                    <a:lnL>
                      <a:noFill/>
                    </a:lnL>
                    <a:lnR>
                      <a:noFill/>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r" defTabSz="914400" rtl="0" eaLnBrk="1" latinLnBrk="0" hangingPunct="1"/>
                      <a:r>
                        <a:rPr lang="ru-RU" sz="1100" kern="1200" dirty="0">
                          <a:solidFill>
                            <a:schemeClr val="tx1"/>
                          </a:solidFill>
                          <a:effectLst/>
                          <a:latin typeface="+mn-lt"/>
                          <a:ea typeface="Calibri" panose="020F0502020204030204" pitchFamily="34" charset="0"/>
                          <a:cs typeface="+mn-cs"/>
                        </a:rPr>
                        <a:t>847</a:t>
                      </a:r>
                      <a:r>
                        <a:rPr lang="en-US" sz="1100" kern="1200" dirty="0">
                          <a:solidFill>
                            <a:schemeClr val="tx1"/>
                          </a:solidFill>
                          <a:effectLst/>
                          <a:latin typeface="+mn-lt"/>
                          <a:ea typeface="Calibri" panose="020F0502020204030204" pitchFamily="34" charset="0"/>
                          <a:cs typeface="+mn-cs"/>
                        </a:rPr>
                        <a:t>,</a:t>
                      </a:r>
                      <a:r>
                        <a:rPr lang="ru-RU" sz="1100" kern="1200" dirty="0">
                          <a:solidFill>
                            <a:schemeClr val="tx1"/>
                          </a:solidFill>
                          <a:effectLst/>
                          <a:latin typeface="+mn-lt"/>
                          <a:ea typeface="Calibri" panose="020F0502020204030204" pitchFamily="34" charset="0"/>
                          <a:cs typeface="+mn-cs"/>
                        </a:rPr>
                        <a:t>140</a:t>
                      </a:r>
                      <a:r>
                        <a:rPr lang="en-US" sz="1100" kern="1200" dirty="0">
                          <a:solidFill>
                            <a:schemeClr val="tx1"/>
                          </a:solidFill>
                          <a:effectLst/>
                          <a:latin typeface="+mn-lt"/>
                          <a:ea typeface="Calibri" panose="020F0502020204030204" pitchFamily="34" charset="0"/>
                          <a:cs typeface="+mn-cs"/>
                        </a:rPr>
                        <a:t>.</a:t>
                      </a:r>
                      <a:r>
                        <a:rPr lang="ru-RU" sz="1100" kern="1200" dirty="0">
                          <a:solidFill>
                            <a:schemeClr val="tx1"/>
                          </a:solidFill>
                          <a:effectLst/>
                          <a:latin typeface="+mn-lt"/>
                          <a:ea typeface="Calibri" panose="020F0502020204030204" pitchFamily="34" charset="0"/>
                          <a:cs typeface="+mn-cs"/>
                        </a:rPr>
                        <a:t>72   </a:t>
                      </a:r>
                    </a:p>
                  </a:txBody>
                  <a:tcPr marL="68580" marR="68580" marT="0" marB="0" anchor="ctr">
                    <a:lnL>
                      <a:noFill/>
                    </a:lnL>
                    <a:lnR>
                      <a:noFill/>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3"/>
                  </a:ext>
                </a:extLst>
              </a:tr>
              <a:tr h="390069">
                <a:tc>
                  <a:txBody>
                    <a:bodyPr/>
                    <a:lstStyle/>
                    <a:p>
                      <a:pPr marL="0" algn="l" defTabSz="914400" rtl="0" eaLnBrk="1" fontAlgn="ctr" latinLnBrk="0" hangingPunct="1">
                        <a:spcAft>
                          <a:spcPts val="0"/>
                        </a:spcAft>
                      </a:pPr>
                      <a:r>
                        <a:rPr lang="en-US" sz="1100" kern="1200" dirty="0">
                          <a:solidFill>
                            <a:schemeClr val="tx1"/>
                          </a:solidFill>
                          <a:effectLst/>
                          <a:latin typeface="+mn-lt"/>
                          <a:ea typeface="Calibri" panose="020F0502020204030204" pitchFamily="34" charset="0"/>
                          <a:cs typeface="Times New Roman" panose="02020603050405020304" pitchFamily="18" charset="0"/>
                        </a:rPr>
                        <a:t>Average price for old capacity,</a:t>
                      </a:r>
                    </a:p>
                    <a:p>
                      <a:pPr marL="0" algn="l" defTabSz="914400" rtl="0" eaLnBrk="1" fontAlgn="ctr" latinLnBrk="0" hangingPunct="1">
                        <a:spcAft>
                          <a:spcPts val="0"/>
                        </a:spcAft>
                      </a:pPr>
                      <a:r>
                        <a:rPr lang="en-US" sz="1100" kern="1200" dirty="0">
                          <a:solidFill>
                            <a:schemeClr val="tx1"/>
                          </a:solidFill>
                          <a:effectLst/>
                          <a:latin typeface="+mn-lt"/>
                          <a:ea typeface="Calibri" panose="020F0502020204030204" pitchFamily="34" charset="0"/>
                          <a:cs typeface="Times New Roman" panose="02020603050405020304" pitchFamily="18" charset="0"/>
                        </a:rPr>
                        <a:t>RUR/MW per month </a:t>
                      </a:r>
                    </a:p>
                  </a:txBody>
                  <a:tcPr marL="0" marR="0" marT="0" marB="0" anchor="ctr">
                    <a:lnL>
                      <a:noFill/>
                    </a:lnL>
                    <a:lnR>
                      <a:noFill/>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r" defTabSz="914400" rtl="0" eaLnBrk="1" latinLnBrk="0" hangingPunct="1"/>
                      <a:r>
                        <a:rPr lang="ru-RU" sz="1100" kern="1200" dirty="0">
                          <a:solidFill>
                            <a:schemeClr val="tx1"/>
                          </a:solidFill>
                          <a:effectLst/>
                          <a:latin typeface="+mn-lt"/>
                          <a:ea typeface="Calibri" panose="020F0502020204030204" pitchFamily="34" charset="0"/>
                          <a:cs typeface="+mn-cs"/>
                        </a:rPr>
                        <a:t>131</a:t>
                      </a:r>
                      <a:r>
                        <a:rPr lang="en-US" sz="1100" kern="1200" dirty="0">
                          <a:solidFill>
                            <a:schemeClr val="tx1"/>
                          </a:solidFill>
                          <a:effectLst/>
                          <a:latin typeface="+mn-lt"/>
                          <a:ea typeface="Calibri" panose="020F0502020204030204" pitchFamily="34" charset="0"/>
                          <a:cs typeface="+mn-cs"/>
                        </a:rPr>
                        <a:t>,</a:t>
                      </a:r>
                      <a:r>
                        <a:rPr lang="ru-RU" sz="1100" kern="1200" dirty="0">
                          <a:solidFill>
                            <a:schemeClr val="tx1"/>
                          </a:solidFill>
                          <a:effectLst/>
                          <a:latin typeface="+mn-lt"/>
                          <a:ea typeface="Calibri" panose="020F0502020204030204" pitchFamily="34" charset="0"/>
                          <a:cs typeface="+mn-cs"/>
                        </a:rPr>
                        <a:t>878</a:t>
                      </a:r>
                      <a:r>
                        <a:rPr lang="en-US" sz="1100" kern="1200" dirty="0">
                          <a:solidFill>
                            <a:schemeClr val="tx1"/>
                          </a:solidFill>
                          <a:effectLst/>
                          <a:latin typeface="+mn-lt"/>
                          <a:ea typeface="Calibri" panose="020F0502020204030204" pitchFamily="34" charset="0"/>
                          <a:cs typeface="+mn-cs"/>
                        </a:rPr>
                        <a:t>.</a:t>
                      </a:r>
                      <a:r>
                        <a:rPr lang="ru-RU" sz="1100" kern="1200" dirty="0">
                          <a:solidFill>
                            <a:schemeClr val="tx1"/>
                          </a:solidFill>
                          <a:effectLst/>
                          <a:latin typeface="+mn-lt"/>
                          <a:ea typeface="Calibri" panose="020F0502020204030204" pitchFamily="34" charset="0"/>
                          <a:cs typeface="+mn-cs"/>
                        </a:rPr>
                        <a:t>72   </a:t>
                      </a:r>
                    </a:p>
                  </a:txBody>
                  <a:tcPr marL="68580" marR="68580" marT="0" marB="0" anchor="ctr">
                    <a:lnL>
                      <a:noFill/>
                    </a:lnL>
                    <a:lnR>
                      <a:noFill/>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4"/>
                  </a:ext>
                </a:extLst>
              </a:tr>
            </a:tbl>
          </a:graphicData>
        </a:graphic>
      </p:graphicFrame>
      <p:sp>
        <p:nvSpPr>
          <p:cNvPr id="10" name="Text Box 103"/>
          <p:cNvSpPr txBox="1">
            <a:spLocks noChangeArrowheads="1"/>
          </p:cNvSpPr>
          <p:nvPr/>
        </p:nvSpPr>
        <p:spPr bwMode="auto">
          <a:xfrm>
            <a:off x="146050" y="3668713"/>
            <a:ext cx="3282950" cy="49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0" tIns="0" rIns="0" bIns="0">
            <a:spAutoFit/>
          </a:bodyPr>
          <a:lstStyle>
            <a:lvl1pPr>
              <a:spcBef>
                <a:spcPct val="20000"/>
              </a:spcBef>
              <a:buFont typeface="Symbol" panose="05050102010706020507" pitchFamily="18" charset="2"/>
              <a:buChar char="-"/>
              <a:defRPr>
                <a:solidFill>
                  <a:schemeClr val="bg1"/>
                </a:solidFill>
                <a:latin typeface="Arial Narrow" panose="020B0606020202030204" pitchFamily="34" charset="0"/>
                <a:cs typeface="Arial" panose="020B0604020202020204" pitchFamily="34" charset="0"/>
              </a:defRPr>
            </a:lvl1pPr>
            <a:lvl2pPr marL="742950" indent="-285750">
              <a:spcBef>
                <a:spcPct val="20000"/>
              </a:spcBef>
              <a:buFont typeface="Arial" panose="020B0604020202020204" pitchFamily="34" charset="0"/>
              <a:buChar char="–"/>
              <a:defRPr sz="1600">
                <a:solidFill>
                  <a:schemeClr val="bg1"/>
                </a:solidFill>
                <a:latin typeface="Arial Narrow" panose="020B0606020202030204" pitchFamily="34" charset="0"/>
                <a:cs typeface="Arial" panose="020B0604020202020204" pitchFamily="34" charset="0"/>
              </a:defRPr>
            </a:lvl2pPr>
            <a:lvl3pPr marL="11430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3pPr>
            <a:lvl4pPr marL="16002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4pPr>
            <a:lvl5pPr marL="20574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9pPr>
          </a:lstStyle>
          <a:p>
            <a:pPr eaLnBrk="1" hangingPunct="1">
              <a:spcBef>
                <a:spcPct val="0"/>
              </a:spcBef>
              <a:buFont typeface="Symbol" panose="05050102010706020507" pitchFamily="18" charset="2"/>
              <a:buNone/>
            </a:pPr>
            <a:r>
              <a:rPr lang="en-US" altLang="ru-RU" sz="1600" b="1" dirty="0">
                <a:solidFill>
                  <a:srgbClr val="0079C2"/>
                </a:solidFill>
              </a:rPr>
              <a:t>Electricity and Capacity Revenue Structure for </a:t>
            </a:r>
            <a:r>
              <a:rPr lang="ru-RU" altLang="ru-RU" sz="1600" b="1" dirty="0">
                <a:solidFill>
                  <a:srgbClr val="0079C2"/>
                </a:solidFill>
              </a:rPr>
              <a:t>2020</a:t>
            </a:r>
            <a:r>
              <a:rPr lang="ru-RU" altLang="ru-RU" sz="1600" b="1" baseline="30000" dirty="0">
                <a:solidFill>
                  <a:srgbClr val="0079C2"/>
                </a:solidFill>
              </a:rPr>
              <a:t>1</a:t>
            </a:r>
          </a:p>
        </p:txBody>
      </p:sp>
      <p:sp>
        <p:nvSpPr>
          <p:cNvPr id="11" name="Text Box 103"/>
          <p:cNvSpPr txBox="1">
            <a:spLocks noChangeArrowheads="1"/>
          </p:cNvSpPr>
          <p:nvPr/>
        </p:nvSpPr>
        <p:spPr bwMode="auto">
          <a:xfrm>
            <a:off x="5543550" y="3675063"/>
            <a:ext cx="3657600" cy="49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0" tIns="0" rIns="0" bIns="0">
            <a:spAutoFit/>
          </a:bodyPr>
          <a:lstStyle>
            <a:lvl1pPr>
              <a:spcBef>
                <a:spcPct val="20000"/>
              </a:spcBef>
              <a:buFont typeface="Symbol" panose="05050102010706020507" pitchFamily="18" charset="2"/>
              <a:buChar char="-"/>
              <a:defRPr>
                <a:solidFill>
                  <a:schemeClr val="bg1"/>
                </a:solidFill>
                <a:latin typeface="Arial Narrow" panose="020B0606020202030204" pitchFamily="34" charset="0"/>
                <a:cs typeface="Arial" panose="020B0604020202020204" pitchFamily="34" charset="0"/>
              </a:defRPr>
            </a:lvl1pPr>
            <a:lvl2pPr marL="742950" indent="-285750">
              <a:spcBef>
                <a:spcPct val="20000"/>
              </a:spcBef>
              <a:buFont typeface="Arial" panose="020B0604020202020204" pitchFamily="34" charset="0"/>
              <a:buChar char="–"/>
              <a:defRPr sz="1600">
                <a:solidFill>
                  <a:schemeClr val="bg1"/>
                </a:solidFill>
                <a:latin typeface="Arial Narrow" panose="020B0606020202030204" pitchFamily="34" charset="0"/>
                <a:cs typeface="Arial" panose="020B0604020202020204" pitchFamily="34" charset="0"/>
              </a:defRPr>
            </a:lvl2pPr>
            <a:lvl3pPr marL="11430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3pPr>
            <a:lvl4pPr marL="16002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4pPr>
            <a:lvl5pPr marL="20574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9pPr>
          </a:lstStyle>
          <a:p>
            <a:pPr eaLnBrk="1" hangingPunct="1">
              <a:spcBef>
                <a:spcPct val="0"/>
              </a:spcBef>
              <a:buFont typeface="Symbol" panose="05050102010706020507" pitchFamily="18" charset="2"/>
              <a:buNone/>
            </a:pPr>
            <a:r>
              <a:rPr lang="en-US" altLang="ru-RU" sz="1600" b="1" dirty="0">
                <a:solidFill>
                  <a:srgbClr val="0079C2"/>
                </a:solidFill>
              </a:rPr>
              <a:t>Structure of Electricity Sales Volume at the Wholesale Market for </a:t>
            </a:r>
            <a:r>
              <a:rPr lang="ru-RU" altLang="ru-RU" sz="1600" b="1" dirty="0">
                <a:solidFill>
                  <a:srgbClr val="0079C2"/>
                </a:solidFill>
              </a:rPr>
              <a:t>2020</a:t>
            </a:r>
            <a:r>
              <a:rPr lang="ru-RU" altLang="ru-RU" sz="1600" b="1" baseline="30000" dirty="0">
                <a:solidFill>
                  <a:srgbClr val="0079C2"/>
                </a:solidFill>
              </a:rPr>
              <a:t>1</a:t>
            </a:r>
          </a:p>
        </p:txBody>
      </p:sp>
      <p:pic>
        <p:nvPicPr>
          <p:cNvPr id="3" name="Рисунок 2">
            <a:extLst>
              <a:ext uri="{FF2B5EF4-FFF2-40B4-BE49-F238E27FC236}">
                <a16:creationId xmlns:a16="http://schemas.microsoft.com/office/drawing/2014/main" xmlns="" id="{56870D9F-6619-4CEA-ACF4-6D9BFF113083}"/>
              </a:ext>
            </a:extLst>
          </p:cNvPr>
          <p:cNvPicPr>
            <a:picLocks noChangeAspect="1"/>
          </p:cNvPicPr>
          <p:nvPr/>
        </p:nvPicPr>
        <p:blipFill>
          <a:blip r:embed="rId2"/>
          <a:stretch>
            <a:fillRect/>
          </a:stretch>
        </p:blipFill>
        <p:spPr>
          <a:xfrm>
            <a:off x="-191769" y="1528318"/>
            <a:ext cx="4389120" cy="1616964"/>
          </a:xfrm>
          <a:prstGeom prst="rect">
            <a:avLst/>
          </a:prstGeom>
        </p:spPr>
      </p:pic>
      <p:pic>
        <p:nvPicPr>
          <p:cNvPr id="14" name="Рисунок 13">
            <a:extLst>
              <a:ext uri="{FF2B5EF4-FFF2-40B4-BE49-F238E27FC236}">
                <a16:creationId xmlns:a16="http://schemas.microsoft.com/office/drawing/2014/main" xmlns="" id="{89122A52-8BA6-4B2D-80A1-C3B35C04AF1D}"/>
              </a:ext>
            </a:extLst>
          </p:cNvPr>
          <p:cNvPicPr>
            <a:picLocks noChangeAspect="1"/>
          </p:cNvPicPr>
          <p:nvPr/>
        </p:nvPicPr>
        <p:blipFill>
          <a:blip r:embed="rId3"/>
          <a:stretch>
            <a:fillRect/>
          </a:stretch>
        </p:blipFill>
        <p:spPr>
          <a:xfrm>
            <a:off x="-440915" y="4240217"/>
            <a:ext cx="4428744" cy="1671828"/>
          </a:xfrm>
          <a:prstGeom prst="rect">
            <a:avLst/>
          </a:prstGeom>
        </p:spPr>
      </p:pic>
      <p:pic>
        <p:nvPicPr>
          <p:cNvPr id="15" name="Рисунок 14">
            <a:extLst>
              <a:ext uri="{FF2B5EF4-FFF2-40B4-BE49-F238E27FC236}">
                <a16:creationId xmlns:a16="http://schemas.microsoft.com/office/drawing/2014/main" xmlns="" id="{10765BB8-B76F-4899-963F-AD27FECB603A}"/>
              </a:ext>
            </a:extLst>
          </p:cNvPr>
          <p:cNvPicPr>
            <a:picLocks noChangeAspect="1"/>
          </p:cNvPicPr>
          <p:nvPr/>
        </p:nvPicPr>
        <p:blipFill>
          <a:blip r:embed="rId4"/>
          <a:stretch>
            <a:fillRect/>
          </a:stretch>
        </p:blipFill>
        <p:spPr>
          <a:xfrm>
            <a:off x="4696484" y="4240217"/>
            <a:ext cx="4668012" cy="1638300"/>
          </a:xfrm>
          <a:prstGeom prst="rect">
            <a:avLst/>
          </a:prstGeom>
        </p:spPr>
      </p:pic>
    </p:spTree>
    <p:extLst>
      <p:ext uri="{BB962C8B-B14F-4D97-AF65-F5344CB8AC3E}">
        <p14:creationId xmlns:p14="http://schemas.microsoft.com/office/powerpoint/2010/main" val="8672391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p:txBody>
          <a:bodyPr/>
          <a:lstStyle/>
          <a:p>
            <a:r>
              <a:rPr lang="en-US" altLang="ru-RU" dirty="0"/>
              <a:t>Variable Costs</a:t>
            </a:r>
            <a:endParaRPr lang="ru-RU" dirty="0"/>
          </a:p>
        </p:txBody>
      </p:sp>
      <p:sp>
        <p:nvSpPr>
          <p:cNvPr id="6" name="Текст 5"/>
          <p:cNvSpPr>
            <a:spLocks noGrp="1"/>
          </p:cNvSpPr>
          <p:nvPr>
            <p:ph type="body" sz="quarter" idx="10"/>
          </p:nvPr>
        </p:nvSpPr>
        <p:spPr>
          <a:xfrm>
            <a:off x="1873251" y="6477893"/>
            <a:ext cx="7048500" cy="307777"/>
          </a:xfrm>
        </p:spPr>
        <p:txBody>
          <a:bodyPr/>
          <a:lstStyle/>
          <a:p>
            <a:r>
              <a:rPr lang="en-US" altLang="ru-RU" dirty="0"/>
              <a:t>OGK-2 Group </a:t>
            </a:r>
            <a:r>
              <a:rPr lang="ru-RU" altLang="ru-RU" dirty="0"/>
              <a:t>2020</a:t>
            </a:r>
            <a:r>
              <a:rPr lang="en-US" altLang="ru-RU" dirty="0"/>
              <a:t>FY</a:t>
            </a:r>
            <a:r>
              <a:rPr lang="ru-RU" altLang="ru-RU" dirty="0"/>
              <a:t> </a:t>
            </a:r>
            <a:r>
              <a:rPr lang="en-US" altLang="ru-RU" dirty="0"/>
              <a:t>IFRS Results</a:t>
            </a:r>
            <a:endParaRPr lang="ru-RU" altLang="ru-RU" dirty="0"/>
          </a:p>
        </p:txBody>
      </p:sp>
      <p:graphicFrame>
        <p:nvGraphicFramePr>
          <p:cNvPr id="5" name="Таблица 4"/>
          <p:cNvGraphicFramePr>
            <a:graphicFrameLocks noGrp="1"/>
          </p:cNvGraphicFramePr>
          <p:nvPr>
            <p:extLst>
              <p:ext uri="{D42A27DB-BD31-4B8C-83A1-F6EECF244321}">
                <p14:modId xmlns:p14="http://schemas.microsoft.com/office/powerpoint/2010/main" val="1885990139"/>
              </p:ext>
            </p:extLst>
          </p:nvPr>
        </p:nvGraphicFramePr>
        <p:xfrm>
          <a:off x="4876800" y="1508125"/>
          <a:ext cx="4114801" cy="1225776"/>
        </p:xfrm>
        <a:graphic>
          <a:graphicData uri="http://schemas.openxmlformats.org/drawingml/2006/table">
            <a:tbl>
              <a:tblPr/>
              <a:tblGrid>
                <a:gridCol w="2053503">
                  <a:extLst>
                    <a:ext uri="{9D8B030D-6E8A-4147-A177-3AD203B41FA5}">
                      <a16:colId xmlns:a16="http://schemas.microsoft.com/office/drawing/2014/main" xmlns="" val="20000"/>
                    </a:ext>
                  </a:extLst>
                </a:gridCol>
                <a:gridCol w="765897">
                  <a:extLst>
                    <a:ext uri="{9D8B030D-6E8A-4147-A177-3AD203B41FA5}">
                      <a16:colId xmlns:a16="http://schemas.microsoft.com/office/drawing/2014/main" xmlns="" val="20001"/>
                    </a:ext>
                  </a:extLst>
                </a:gridCol>
                <a:gridCol w="762001">
                  <a:extLst>
                    <a:ext uri="{9D8B030D-6E8A-4147-A177-3AD203B41FA5}">
                      <a16:colId xmlns:a16="http://schemas.microsoft.com/office/drawing/2014/main" xmlns="" val="20002"/>
                    </a:ext>
                  </a:extLst>
                </a:gridCol>
                <a:gridCol w="533400">
                  <a:extLst>
                    <a:ext uri="{9D8B030D-6E8A-4147-A177-3AD203B41FA5}">
                      <a16:colId xmlns:a16="http://schemas.microsoft.com/office/drawing/2014/main" xmlns="" val="20003"/>
                    </a:ext>
                  </a:extLst>
                </a:gridCol>
              </a:tblGrid>
              <a:tr h="222591">
                <a:tc>
                  <a:txBody>
                    <a:bodyPr/>
                    <a:lstStyle/>
                    <a:p>
                      <a:pPr algn="l" rtl="0" fontAlgn="ctr"/>
                      <a:endParaRPr lang="ru-RU" sz="1100" b="1" i="0" u="none" strike="noStrike" dirty="0">
                        <a:solidFill>
                          <a:schemeClr val="tx1"/>
                        </a:solidFill>
                        <a:latin typeface="+mn-lt"/>
                      </a:endParaRPr>
                    </a:p>
                  </a:txBody>
                  <a:tcPr marL="45720" marR="45720" marT="27443" marB="27443" anchor="ctr">
                    <a:lnL>
                      <a:noFill/>
                    </a:lnL>
                    <a:lnR>
                      <a:noFill/>
                    </a:lnR>
                    <a:lnT>
                      <a:noFill/>
                    </a:lnT>
                    <a:lnB>
                      <a:noFill/>
                    </a:lnB>
                    <a:lnTlToBr w="12700" cmpd="sng">
                      <a:noFill/>
                      <a:prstDash val="solid"/>
                    </a:lnTlToBr>
                    <a:lnBlToTr w="12700" cmpd="sng">
                      <a:noFill/>
                      <a:prstDash val="solid"/>
                    </a:lnBlToTr>
                    <a:solidFill>
                      <a:schemeClr val="bg1">
                        <a:lumMod val="95000"/>
                      </a:schemeClr>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100" b="1" i="0" u="none" strike="noStrike" cap="none" normalizeH="0" baseline="0" dirty="0">
                          <a:ln>
                            <a:noFill/>
                          </a:ln>
                          <a:solidFill>
                            <a:srgbClr val="0079C2"/>
                          </a:solidFill>
                          <a:effectLst/>
                          <a:latin typeface="+mn-lt"/>
                          <a:cs typeface="Arial" charset="0"/>
                        </a:rPr>
                        <a:t>12M </a:t>
                      </a:r>
                      <a:r>
                        <a:rPr kumimoji="0" lang="ru-RU" sz="1100" b="1" i="0" u="none" strike="noStrike" cap="none" normalizeH="0" baseline="0" dirty="0">
                          <a:ln>
                            <a:noFill/>
                          </a:ln>
                          <a:solidFill>
                            <a:srgbClr val="0079C2"/>
                          </a:solidFill>
                          <a:effectLst/>
                          <a:latin typeface="+mn-lt"/>
                          <a:cs typeface="Arial" charset="0"/>
                        </a:rPr>
                        <a:t>2019</a:t>
                      </a:r>
                    </a:p>
                  </a:txBody>
                  <a:tcPr marL="45720" marR="45720" marT="27419" marB="27419" anchor="ctr" horzOverflow="overflow">
                    <a:lnL>
                      <a:noFill/>
                    </a:lnL>
                    <a:lnR>
                      <a:noFill/>
                    </a:lnR>
                    <a:lnT>
                      <a:noFill/>
                    </a:lnT>
                    <a:lnB>
                      <a:noFill/>
                    </a:lnB>
                    <a:lnTlToBr w="12700" cmpd="sng">
                      <a:noFill/>
                      <a:prstDash val="solid"/>
                    </a:lnTlToBr>
                    <a:lnBlToTr w="12700" cmpd="sng">
                      <a:noFill/>
                      <a:prstDash val="solid"/>
                    </a:lnBlToTr>
                    <a:solidFill>
                      <a:schemeClr val="bg1">
                        <a:lumMod val="95000"/>
                      </a:schemeClr>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defRPr/>
                      </a:pPr>
                      <a:r>
                        <a:rPr kumimoji="0" lang="en-US" sz="1100" b="1" i="0" u="none" strike="noStrike" cap="none" normalizeH="0" baseline="0" dirty="0">
                          <a:ln>
                            <a:noFill/>
                          </a:ln>
                          <a:solidFill>
                            <a:srgbClr val="0079C2"/>
                          </a:solidFill>
                          <a:effectLst/>
                          <a:latin typeface="+mn-lt"/>
                          <a:cs typeface="Arial" charset="0"/>
                        </a:rPr>
                        <a:t>12M </a:t>
                      </a:r>
                      <a:r>
                        <a:rPr kumimoji="0" lang="ru-RU" sz="1100" b="1" i="0" u="none" strike="noStrike" cap="none" normalizeH="0" baseline="0" dirty="0">
                          <a:ln>
                            <a:noFill/>
                          </a:ln>
                          <a:solidFill>
                            <a:srgbClr val="0079C2"/>
                          </a:solidFill>
                          <a:effectLst/>
                          <a:latin typeface="+mn-lt"/>
                          <a:cs typeface="Arial" charset="0"/>
                        </a:rPr>
                        <a:t>2020</a:t>
                      </a:r>
                    </a:p>
                  </a:txBody>
                  <a:tcPr marL="45720" marR="45720" marT="27419" marB="27419" anchor="ctr" horzOverflow="overflow">
                    <a:lnL>
                      <a:noFill/>
                    </a:lnL>
                    <a:lnR>
                      <a:noFill/>
                    </a:lnR>
                    <a:lnT>
                      <a:noFill/>
                    </a:lnT>
                    <a:lnB>
                      <a:noFill/>
                    </a:lnB>
                    <a:lnTlToBr w="12700" cmpd="sng">
                      <a:noFill/>
                      <a:prstDash val="solid"/>
                    </a:lnTlToBr>
                    <a:lnBlToTr w="12700" cmpd="sng">
                      <a:noFill/>
                      <a:prstDash val="solid"/>
                    </a:lnBlToTr>
                    <a:solidFill>
                      <a:schemeClr val="bg1">
                        <a:lumMod val="95000"/>
                      </a:schemeClr>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lang="en-US" sz="1100" b="1" i="0" u="none" strike="noStrike" kern="1200" dirty="0">
                          <a:solidFill>
                            <a:srgbClr val="0079C2"/>
                          </a:solidFill>
                          <a:latin typeface="+mn-lt"/>
                          <a:ea typeface="+mn-ea"/>
                          <a:cs typeface="+mn-cs"/>
                        </a:rPr>
                        <a:t>Change</a:t>
                      </a:r>
                      <a:endParaRPr lang="ru-RU" sz="1100" b="1" i="0" u="none" strike="noStrike" kern="1200" dirty="0">
                        <a:solidFill>
                          <a:srgbClr val="0079C2"/>
                        </a:solidFill>
                        <a:latin typeface="+mn-lt"/>
                        <a:ea typeface="+mn-ea"/>
                        <a:cs typeface="+mn-cs"/>
                      </a:endParaRPr>
                    </a:p>
                  </a:txBody>
                  <a:tcPr marL="45720" marR="45720" marT="27404" marB="27404" anchor="ctr" horzOverflow="overflow">
                    <a:lnL>
                      <a:noFill/>
                    </a:lnL>
                    <a:lnR>
                      <a:noFill/>
                    </a:lnR>
                    <a:lnT>
                      <a:noFill/>
                    </a:lnT>
                    <a:lnB>
                      <a:noFill/>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xmlns="" val="10000"/>
                  </a:ext>
                </a:extLst>
              </a:tr>
              <a:tr h="390297">
                <a:tc>
                  <a:txBody>
                    <a:bodyPr/>
                    <a:lstStyle/>
                    <a:p>
                      <a:pPr marL="114300" indent="0" algn="l" defTabSz="914400" rtl="0" eaLnBrk="1" fontAlgn="ctr" latinLnBrk="0" hangingPunct="1">
                        <a:spcAft>
                          <a:spcPts val="0"/>
                        </a:spcAft>
                      </a:pPr>
                      <a:r>
                        <a:rPr lang="en-US" sz="1100" kern="1200" dirty="0">
                          <a:solidFill>
                            <a:schemeClr val="tx1"/>
                          </a:solidFill>
                          <a:effectLst/>
                          <a:latin typeface="+mn-lt"/>
                          <a:ea typeface="Calibri" panose="020F0502020204030204" pitchFamily="34" charset="0"/>
                          <a:cs typeface="Times New Roman" panose="02020603050405020304" pitchFamily="18" charset="0"/>
                        </a:rPr>
                        <a:t>Fuel Expenses</a:t>
                      </a:r>
                      <a:endParaRPr lang="ru-RU" sz="1100" kern="1200" dirty="0">
                        <a:solidFill>
                          <a:schemeClr val="tx1"/>
                        </a:solidFill>
                        <a:effectLst/>
                        <a:latin typeface="+mn-lt"/>
                        <a:ea typeface="Calibri" panose="020F0502020204030204" pitchFamily="34" charset="0"/>
                        <a:cs typeface="Times New Roman" panose="02020603050405020304" pitchFamily="18" charset="0"/>
                      </a:endParaRPr>
                    </a:p>
                  </a:txBody>
                  <a:tcPr marL="9524" marR="9524" marT="9527" marB="0" anchor="ctr">
                    <a:lnL>
                      <a:noFill/>
                    </a:lnL>
                    <a:lnR>
                      <a:noFill/>
                    </a:lnR>
                    <a:lnT>
                      <a:noFill/>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ru-RU" sz="1000" b="0" i="0" u="none" strike="noStrike" dirty="0">
                          <a:solidFill>
                            <a:srgbClr val="000000"/>
                          </a:solidFill>
                          <a:effectLst/>
                          <a:latin typeface="+mn-lt"/>
                          <a:cs typeface="Arial" panose="020B0604020202020204" pitchFamily="34" charset="0"/>
                        </a:rPr>
                        <a:t>58</a:t>
                      </a:r>
                      <a:r>
                        <a:rPr lang="en-US" sz="1000" b="0" i="0" u="none" strike="noStrike" dirty="0">
                          <a:solidFill>
                            <a:srgbClr val="000000"/>
                          </a:solidFill>
                          <a:effectLst/>
                          <a:latin typeface="+mn-lt"/>
                          <a:cs typeface="Arial" panose="020B0604020202020204" pitchFamily="34" charset="0"/>
                        </a:rPr>
                        <a:t>,</a:t>
                      </a:r>
                      <a:r>
                        <a:rPr lang="ru-RU" sz="1000" b="0" i="0" u="none" strike="noStrike" dirty="0">
                          <a:solidFill>
                            <a:srgbClr val="000000"/>
                          </a:solidFill>
                          <a:effectLst/>
                          <a:latin typeface="+mn-lt"/>
                          <a:cs typeface="Arial" panose="020B0604020202020204" pitchFamily="34" charset="0"/>
                        </a:rPr>
                        <a:t>620 </a:t>
                      </a:r>
                      <a:endParaRPr lang="ru-RU" sz="1000" b="0" i="0" u="none" strike="noStrike" dirty="0">
                        <a:solidFill>
                          <a:srgbClr val="000000"/>
                        </a:solidFill>
                        <a:effectLst/>
                        <a:latin typeface="+mn-lt"/>
                      </a:endParaRPr>
                    </a:p>
                  </a:txBody>
                  <a:tcPr marL="9525" marR="9525" marT="9525" marB="0" anchor="ctr">
                    <a:lnL>
                      <a:noFill/>
                    </a:lnL>
                    <a:lnR>
                      <a:noFill/>
                    </a:lnR>
                    <a:lnT>
                      <a:noFill/>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ru-RU" sz="1000" b="0" i="0" u="none" strike="noStrike" dirty="0">
                          <a:solidFill>
                            <a:srgbClr val="000000"/>
                          </a:solidFill>
                          <a:effectLst/>
                          <a:latin typeface="+mn-lt"/>
                          <a:cs typeface="Arial" panose="020B0604020202020204" pitchFamily="34" charset="0"/>
                        </a:rPr>
                        <a:t>50</a:t>
                      </a:r>
                      <a:r>
                        <a:rPr lang="en-US" sz="1000" b="0" i="0" u="none" strike="noStrike" dirty="0">
                          <a:solidFill>
                            <a:srgbClr val="000000"/>
                          </a:solidFill>
                          <a:effectLst/>
                          <a:latin typeface="+mn-lt"/>
                          <a:cs typeface="Arial" panose="020B0604020202020204" pitchFamily="34" charset="0"/>
                        </a:rPr>
                        <a:t>,</a:t>
                      </a:r>
                      <a:r>
                        <a:rPr lang="ru-RU" sz="1000" b="0" i="0" u="none" strike="noStrike" dirty="0">
                          <a:solidFill>
                            <a:srgbClr val="000000"/>
                          </a:solidFill>
                          <a:effectLst/>
                          <a:latin typeface="+mn-lt"/>
                          <a:cs typeface="Arial" panose="020B0604020202020204" pitchFamily="34" charset="0"/>
                        </a:rPr>
                        <a:t>763 </a:t>
                      </a:r>
                      <a:endParaRPr lang="ru-RU" sz="1000" b="0" i="0" u="none" strike="noStrike" dirty="0">
                        <a:solidFill>
                          <a:srgbClr val="000000"/>
                        </a:solidFill>
                        <a:effectLst/>
                        <a:latin typeface="+mn-lt"/>
                      </a:endParaRPr>
                    </a:p>
                  </a:txBody>
                  <a:tcPr marL="9525" marR="9525" marT="9525" marB="0" anchor="ctr">
                    <a:lnL>
                      <a:noFill/>
                    </a:lnL>
                    <a:lnR>
                      <a:noFill/>
                    </a:lnR>
                    <a:lnT>
                      <a:noFill/>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fontAlgn="ctr" latinLnBrk="0" hangingPunct="1"/>
                      <a:r>
                        <a:rPr lang="ru-RU" sz="1000" b="0" i="0" u="none" strike="noStrike" kern="1200" dirty="0">
                          <a:solidFill>
                            <a:srgbClr val="000000"/>
                          </a:solidFill>
                          <a:effectLst/>
                          <a:latin typeface="+mn-lt"/>
                          <a:ea typeface="+mn-ea"/>
                          <a:cs typeface="Arial" panose="020B0604020202020204" pitchFamily="34" charset="0"/>
                        </a:rPr>
                        <a:t>-13</a:t>
                      </a:r>
                      <a:r>
                        <a:rPr lang="en-US" sz="1000" b="0" i="0" u="none" strike="noStrike" kern="1200" dirty="0">
                          <a:solidFill>
                            <a:srgbClr val="000000"/>
                          </a:solidFill>
                          <a:effectLst/>
                          <a:latin typeface="+mn-lt"/>
                          <a:ea typeface="+mn-ea"/>
                          <a:cs typeface="Arial" panose="020B0604020202020204" pitchFamily="34" charset="0"/>
                        </a:rPr>
                        <a:t>.</a:t>
                      </a:r>
                      <a:r>
                        <a:rPr lang="ru-RU" sz="1000" b="0" i="0" u="none" strike="noStrike" kern="1200" dirty="0">
                          <a:solidFill>
                            <a:srgbClr val="000000"/>
                          </a:solidFill>
                          <a:effectLst/>
                          <a:latin typeface="+mn-lt"/>
                          <a:ea typeface="+mn-ea"/>
                          <a:cs typeface="Arial" panose="020B0604020202020204" pitchFamily="34" charset="0"/>
                        </a:rPr>
                        <a:t>4%</a:t>
                      </a:r>
                    </a:p>
                  </a:txBody>
                  <a:tcPr marL="9525" marR="9525" marT="9525" marB="0" anchor="ctr">
                    <a:lnL>
                      <a:noFill/>
                    </a:lnL>
                    <a:lnR>
                      <a:noFill/>
                    </a:lnR>
                    <a:lnT>
                      <a:noFill/>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1"/>
                  </a:ext>
                </a:extLst>
              </a:tr>
              <a:tr h="390297">
                <a:tc>
                  <a:txBody>
                    <a:bodyPr/>
                    <a:lstStyle/>
                    <a:p>
                      <a:pPr marL="114300" indent="0" algn="l" defTabSz="914400" rtl="0" eaLnBrk="1" fontAlgn="ctr" latinLnBrk="0" hangingPunct="1">
                        <a:spcAft>
                          <a:spcPts val="0"/>
                        </a:spcAft>
                      </a:pPr>
                      <a:r>
                        <a:rPr lang="en-US" sz="1100" kern="1200" dirty="0">
                          <a:solidFill>
                            <a:schemeClr val="tx1"/>
                          </a:solidFill>
                          <a:effectLst/>
                          <a:latin typeface="+mn-lt"/>
                          <a:ea typeface="Calibri" panose="020F0502020204030204" pitchFamily="34" charset="0"/>
                          <a:cs typeface="Times New Roman" panose="02020603050405020304" pitchFamily="18" charset="0"/>
                        </a:rPr>
                        <a:t>Purchased Electricity</a:t>
                      </a:r>
                      <a:r>
                        <a:rPr lang="ru-RU" sz="1100" kern="1200" dirty="0">
                          <a:solidFill>
                            <a:schemeClr val="tx1"/>
                          </a:solidFill>
                          <a:effectLst/>
                          <a:latin typeface="+mn-lt"/>
                          <a:ea typeface="Calibri" panose="020F0502020204030204" pitchFamily="34" charset="0"/>
                          <a:cs typeface="Times New Roman" panose="02020603050405020304" pitchFamily="18" charset="0"/>
                        </a:rPr>
                        <a:t> </a:t>
                      </a:r>
                      <a:r>
                        <a:rPr lang="ru-RU" sz="1100" kern="1200" dirty="0" err="1">
                          <a:solidFill>
                            <a:schemeClr val="tx1"/>
                          </a:solidFill>
                          <a:effectLst/>
                          <a:latin typeface="+mn-lt"/>
                          <a:ea typeface="Calibri" panose="020F0502020204030204" pitchFamily="34" charset="0"/>
                          <a:cs typeface="Times New Roman" panose="02020603050405020304" pitchFamily="18" charset="0"/>
                        </a:rPr>
                        <a:t>and</a:t>
                      </a:r>
                      <a:r>
                        <a:rPr lang="ru-RU" sz="1100" kern="1200" dirty="0">
                          <a:solidFill>
                            <a:schemeClr val="tx1"/>
                          </a:solidFill>
                          <a:effectLst/>
                          <a:latin typeface="+mn-lt"/>
                          <a:ea typeface="Calibri" panose="020F0502020204030204" pitchFamily="34" charset="0"/>
                          <a:cs typeface="Times New Roman" panose="02020603050405020304" pitchFamily="18" charset="0"/>
                        </a:rPr>
                        <a:t> </a:t>
                      </a:r>
                      <a:r>
                        <a:rPr lang="ru-RU" sz="1100" kern="1200" dirty="0" err="1">
                          <a:solidFill>
                            <a:schemeClr val="tx1"/>
                          </a:solidFill>
                          <a:effectLst/>
                          <a:latin typeface="+mn-lt"/>
                          <a:ea typeface="Calibri" panose="020F0502020204030204" pitchFamily="34" charset="0"/>
                          <a:cs typeface="Times New Roman" panose="02020603050405020304" pitchFamily="18" charset="0"/>
                        </a:rPr>
                        <a:t>Capacity</a:t>
                      </a:r>
                      <a:endParaRPr lang="ru-RU" sz="1100" kern="1200" dirty="0">
                        <a:solidFill>
                          <a:schemeClr val="tx1"/>
                        </a:solidFill>
                        <a:effectLst/>
                        <a:latin typeface="+mn-lt"/>
                        <a:ea typeface="Calibri" panose="020F0502020204030204" pitchFamily="34" charset="0"/>
                        <a:cs typeface="Times New Roman" panose="02020603050405020304" pitchFamily="18" charset="0"/>
                      </a:endParaRPr>
                    </a:p>
                  </a:txBody>
                  <a:tcPr marL="9524" marR="9524" marT="9527" marB="0" anchor="ctr">
                    <a:lnL>
                      <a:noFill/>
                    </a:lnL>
                    <a:lnR>
                      <a:noFill/>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ru-RU" sz="1000" b="0" i="0" u="none" strike="noStrike" dirty="0">
                          <a:solidFill>
                            <a:srgbClr val="000000"/>
                          </a:solidFill>
                          <a:effectLst/>
                          <a:latin typeface="+mn-lt"/>
                          <a:cs typeface="Arial" panose="020B0604020202020204" pitchFamily="34" charset="0"/>
                        </a:rPr>
                        <a:t>9</a:t>
                      </a:r>
                      <a:r>
                        <a:rPr lang="en-US" sz="1000" b="0" i="0" u="none" strike="noStrike" dirty="0">
                          <a:solidFill>
                            <a:srgbClr val="000000"/>
                          </a:solidFill>
                          <a:effectLst/>
                          <a:latin typeface="+mn-lt"/>
                          <a:cs typeface="Arial" panose="020B0604020202020204" pitchFamily="34" charset="0"/>
                        </a:rPr>
                        <a:t>,</a:t>
                      </a:r>
                      <a:r>
                        <a:rPr lang="ru-RU" sz="1000" b="0" i="0" u="none" strike="noStrike" dirty="0">
                          <a:solidFill>
                            <a:srgbClr val="000000"/>
                          </a:solidFill>
                          <a:effectLst/>
                          <a:latin typeface="+mn-lt"/>
                          <a:cs typeface="Arial" panose="020B0604020202020204" pitchFamily="34" charset="0"/>
                        </a:rPr>
                        <a:t>105 </a:t>
                      </a:r>
                      <a:endParaRPr lang="ru-RU" sz="1000" b="0" i="0" u="none" strike="noStrike" dirty="0">
                        <a:solidFill>
                          <a:srgbClr val="000000"/>
                        </a:solidFill>
                        <a:effectLst/>
                        <a:latin typeface="+mn-lt"/>
                      </a:endParaRPr>
                    </a:p>
                  </a:txBody>
                  <a:tcPr marL="9525" marR="9525" marT="9525" marB="0" anchor="ctr">
                    <a:lnL>
                      <a:noFill/>
                    </a:lnL>
                    <a:lnR>
                      <a:noFill/>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ru-RU" sz="1000" b="0" i="0" u="none" strike="noStrike" dirty="0">
                          <a:solidFill>
                            <a:srgbClr val="000000"/>
                          </a:solidFill>
                          <a:effectLst/>
                          <a:latin typeface="+mn-lt"/>
                          <a:cs typeface="Arial" panose="020B0604020202020204" pitchFamily="34" charset="0"/>
                        </a:rPr>
                        <a:t>7</a:t>
                      </a:r>
                      <a:r>
                        <a:rPr lang="en-US" sz="1000" b="0" i="0" u="none" strike="noStrike" dirty="0">
                          <a:solidFill>
                            <a:srgbClr val="000000"/>
                          </a:solidFill>
                          <a:effectLst/>
                          <a:latin typeface="+mn-lt"/>
                          <a:cs typeface="Arial" panose="020B0604020202020204" pitchFamily="34" charset="0"/>
                        </a:rPr>
                        <a:t>,</a:t>
                      </a:r>
                      <a:r>
                        <a:rPr lang="ru-RU" sz="1000" b="0" i="0" u="none" strike="noStrike" dirty="0">
                          <a:solidFill>
                            <a:srgbClr val="000000"/>
                          </a:solidFill>
                          <a:effectLst/>
                          <a:latin typeface="+mn-lt"/>
                          <a:cs typeface="Arial" panose="020B0604020202020204" pitchFamily="34" charset="0"/>
                        </a:rPr>
                        <a:t>371 </a:t>
                      </a:r>
                      <a:endParaRPr lang="ru-RU" sz="1000" b="0" i="0" u="none" strike="noStrike" dirty="0">
                        <a:solidFill>
                          <a:srgbClr val="000000"/>
                        </a:solidFill>
                        <a:effectLst/>
                        <a:latin typeface="+mn-lt"/>
                      </a:endParaRPr>
                    </a:p>
                  </a:txBody>
                  <a:tcPr marL="9525" marR="9525" marT="9525" marB="0" anchor="ctr">
                    <a:lnL>
                      <a:noFill/>
                    </a:lnL>
                    <a:lnR>
                      <a:noFill/>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fontAlgn="ctr" latinLnBrk="0" hangingPunct="1"/>
                      <a:r>
                        <a:rPr lang="ru-RU" sz="1000" b="0" i="0" u="none" strike="noStrike" kern="1200" dirty="0">
                          <a:solidFill>
                            <a:srgbClr val="000000"/>
                          </a:solidFill>
                          <a:effectLst/>
                          <a:latin typeface="+mn-lt"/>
                          <a:ea typeface="+mn-ea"/>
                          <a:cs typeface="Arial" panose="020B0604020202020204" pitchFamily="34" charset="0"/>
                        </a:rPr>
                        <a:t>-19</a:t>
                      </a:r>
                      <a:r>
                        <a:rPr lang="en-US" sz="1000" b="0" i="0" u="none" strike="noStrike" kern="1200" dirty="0">
                          <a:solidFill>
                            <a:srgbClr val="000000"/>
                          </a:solidFill>
                          <a:effectLst/>
                          <a:latin typeface="+mn-lt"/>
                          <a:ea typeface="+mn-ea"/>
                          <a:cs typeface="Arial" panose="020B0604020202020204" pitchFamily="34" charset="0"/>
                        </a:rPr>
                        <a:t>.</a:t>
                      </a:r>
                      <a:r>
                        <a:rPr lang="ru-RU" sz="1000" b="0" i="0" u="none" strike="noStrike" kern="1200" dirty="0">
                          <a:solidFill>
                            <a:srgbClr val="000000"/>
                          </a:solidFill>
                          <a:effectLst/>
                          <a:latin typeface="+mn-lt"/>
                          <a:ea typeface="+mn-ea"/>
                          <a:cs typeface="Arial" panose="020B0604020202020204" pitchFamily="34" charset="0"/>
                        </a:rPr>
                        <a:t>0%</a:t>
                      </a:r>
                    </a:p>
                  </a:txBody>
                  <a:tcPr marL="9525" marR="9525" marT="9525" marB="0" anchor="ctr">
                    <a:lnL>
                      <a:noFill/>
                    </a:lnL>
                    <a:lnR>
                      <a:noFill/>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2"/>
                  </a:ext>
                </a:extLst>
              </a:tr>
              <a:tr h="222591">
                <a:tc>
                  <a:txBody>
                    <a:bodyPr/>
                    <a:lstStyle/>
                    <a:p>
                      <a:pPr algn="l" rtl="0" fontAlgn="ctr"/>
                      <a:r>
                        <a:rPr lang="en-US" sz="1100" b="1" i="0" u="none" strike="noStrike" dirty="0">
                          <a:solidFill>
                            <a:schemeClr val="tx1"/>
                          </a:solidFill>
                          <a:effectLst/>
                          <a:latin typeface="Arial Narrow" panose="020B0606020202030204" pitchFamily="34" charset="0"/>
                        </a:rPr>
                        <a:t>Total</a:t>
                      </a:r>
                      <a:r>
                        <a:rPr lang="en-US" sz="1100" b="1" i="0" u="none" strike="noStrike" baseline="0" dirty="0">
                          <a:solidFill>
                            <a:schemeClr val="tx1"/>
                          </a:solidFill>
                          <a:effectLst/>
                          <a:latin typeface="Arial Narrow" panose="020B0606020202030204" pitchFamily="34" charset="0"/>
                        </a:rPr>
                        <a:t> Variable Costs</a:t>
                      </a:r>
                      <a:endParaRPr lang="ru-RU" sz="1100" b="1" i="0" u="none" strike="noStrike" dirty="0">
                        <a:solidFill>
                          <a:schemeClr val="tx1"/>
                        </a:solidFill>
                        <a:effectLst/>
                        <a:latin typeface="Arial Narrow" panose="020B0606020202030204" pitchFamily="34" charset="0"/>
                      </a:endParaRPr>
                    </a:p>
                  </a:txBody>
                  <a:tcPr marL="9524" marR="9524" marT="9527" marB="0" anchor="ctr">
                    <a:lnL>
                      <a:noFill/>
                    </a:lnL>
                    <a:lnR>
                      <a:noFill/>
                    </a:lnR>
                    <a:lnT w="9525" cap="flat" cmpd="sng" algn="ctr">
                      <a:solidFill>
                        <a:schemeClr val="bg1">
                          <a:lumMod val="75000"/>
                        </a:schemeClr>
                      </a:solid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0" fontAlgn="b"/>
                      <a:r>
                        <a:rPr lang="ru-RU" sz="1000" b="1" i="0" u="none" strike="noStrike" dirty="0">
                          <a:solidFill>
                            <a:srgbClr val="000000"/>
                          </a:solidFill>
                          <a:effectLst/>
                          <a:latin typeface="+mn-lt"/>
                        </a:rPr>
                        <a:t>67</a:t>
                      </a:r>
                      <a:r>
                        <a:rPr lang="en-US" sz="1000" b="1" i="0" u="none" strike="noStrike" dirty="0">
                          <a:solidFill>
                            <a:srgbClr val="000000"/>
                          </a:solidFill>
                          <a:effectLst/>
                          <a:latin typeface="+mn-lt"/>
                        </a:rPr>
                        <a:t>,</a:t>
                      </a:r>
                      <a:r>
                        <a:rPr lang="ru-RU" sz="1000" b="1" i="0" u="none" strike="noStrike" dirty="0">
                          <a:solidFill>
                            <a:srgbClr val="000000"/>
                          </a:solidFill>
                          <a:effectLst/>
                          <a:latin typeface="+mn-lt"/>
                        </a:rPr>
                        <a:t>725</a:t>
                      </a:r>
                    </a:p>
                  </a:txBody>
                  <a:tcPr marL="9525" marR="9525" marT="9525" marB="0" anchor="ctr">
                    <a:lnL>
                      <a:noFill/>
                    </a:lnL>
                    <a:lnR>
                      <a:noFill/>
                    </a:lnR>
                    <a:lnT w="9525" cap="flat" cmpd="sng" algn="ctr">
                      <a:solidFill>
                        <a:schemeClr val="bg1">
                          <a:lumMod val="75000"/>
                        </a:schemeClr>
                      </a:solid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0" fontAlgn="b"/>
                      <a:r>
                        <a:rPr lang="ru-RU" sz="1000" b="1" i="0" u="none" strike="noStrike" dirty="0">
                          <a:solidFill>
                            <a:srgbClr val="000000"/>
                          </a:solidFill>
                          <a:effectLst/>
                          <a:latin typeface="+mn-lt"/>
                        </a:rPr>
                        <a:t>58</a:t>
                      </a:r>
                      <a:r>
                        <a:rPr lang="en-US" sz="1000" b="1" i="0" u="none" strike="noStrike" dirty="0">
                          <a:solidFill>
                            <a:srgbClr val="000000"/>
                          </a:solidFill>
                          <a:effectLst/>
                          <a:latin typeface="+mn-lt"/>
                        </a:rPr>
                        <a:t>,</a:t>
                      </a:r>
                      <a:r>
                        <a:rPr lang="ru-RU" sz="1000" b="1" i="0" u="none" strike="noStrike" dirty="0">
                          <a:solidFill>
                            <a:srgbClr val="000000"/>
                          </a:solidFill>
                          <a:effectLst/>
                          <a:latin typeface="+mn-lt"/>
                        </a:rPr>
                        <a:t>134</a:t>
                      </a:r>
                    </a:p>
                  </a:txBody>
                  <a:tcPr marL="9525" marR="9525" marT="9525" marB="0" anchor="ctr">
                    <a:lnL>
                      <a:noFill/>
                    </a:lnL>
                    <a:lnR>
                      <a:noFill/>
                    </a:lnR>
                    <a:lnT w="9525" cap="flat" cmpd="sng" algn="ctr">
                      <a:solidFill>
                        <a:schemeClr val="bg1">
                          <a:lumMod val="75000"/>
                        </a:schemeClr>
                      </a:solid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fontAlgn="ctr" latinLnBrk="0" hangingPunct="1"/>
                      <a:r>
                        <a:rPr lang="ru-RU" sz="1000" b="1" i="0" u="none" strike="noStrike" kern="1200" dirty="0">
                          <a:solidFill>
                            <a:srgbClr val="000000"/>
                          </a:solidFill>
                          <a:effectLst/>
                          <a:latin typeface="+mn-lt"/>
                          <a:ea typeface="+mn-ea"/>
                          <a:cs typeface="Arial" panose="020B0604020202020204" pitchFamily="34" charset="0"/>
                        </a:rPr>
                        <a:t>-14</a:t>
                      </a:r>
                      <a:r>
                        <a:rPr lang="en-US" sz="1000" b="1" i="0" u="none" strike="noStrike" kern="1200" dirty="0">
                          <a:solidFill>
                            <a:srgbClr val="000000"/>
                          </a:solidFill>
                          <a:effectLst/>
                          <a:latin typeface="+mn-lt"/>
                          <a:ea typeface="+mn-ea"/>
                          <a:cs typeface="Arial" panose="020B0604020202020204" pitchFamily="34" charset="0"/>
                        </a:rPr>
                        <a:t>.</a:t>
                      </a:r>
                      <a:r>
                        <a:rPr lang="ru-RU" sz="1000" b="1" i="0" u="none" strike="noStrike" kern="1200" dirty="0">
                          <a:solidFill>
                            <a:srgbClr val="000000"/>
                          </a:solidFill>
                          <a:effectLst/>
                          <a:latin typeface="+mn-lt"/>
                          <a:ea typeface="+mn-ea"/>
                          <a:cs typeface="Arial" panose="020B0604020202020204" pitchFamily="34" charset="0"/>
                        </a:rPr>
                        <a:t>2%</a:t>
                      </a:r>
                    </a:p>
                  </a:txBody>
                  <a:tcPr marL="9525" marR="9525" marT="9525" marB="0" anchor="ctr">
                    <a:lnL>
                      <a:noFill/>
                    </a:lnL>
                    <a:lnR>
                      <a:noFill/>
                    </a:lnR>
                    <a:lnT w="9525" cap="flat" cmpd="sng" algn="ctr">
                      <a:solidFill>
                        <a:schemeClr val="bg1">
                          <a:lumMod val="75000"/>
                        </a:schemeClr>
                      </a:solid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3"/>
                  </a:ext>
                </a:extLst>
              </a:tr>
            </a:tbl>
          </a:graphicData>
        </a:graphic>
      </p:graphicFrame>
      <p:sp>
        <p:nvSpPr>
          <p:cNvPr id="7" name="Text Box 103"/>
          <p:cNvSpPr txBox="1">
            <a:spLocks noChangeArrowheads="1"/>
          </p:cNvSpPr>
          <p:nvPr/>
        </p:nvSpPr>
        <p:spPr bwMode="auto">
          <a:xfrm>
            <a:off x="4738688" y="1143000"/>
            <a:ext cx="2706687"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lIns="0" tIns="0" rIns="0" bIns="0">
            <a:spAutoFit/>
          </a:bodyPr>
          <a:lstStyle>
            <a:lvl1pPr>
              <a:spcBef>
                <a:spcPct val="20000"/>
              </a:spcBef>
              <a:buFont typeface="Symbol" panose="05050102010706020507" pitchFamily="18" charset="2"/>
              <a:buChar char="-"/>
              <a:defRPr>
                <a:solidFill>
                  <a:schemeClr val="bg1"/>
                </a:solidFill>
                <a:latin typeface="Arial Narrow" panose="020B0606020202030204" pitchFamily="34" charset="0"/>
                <a:cs typeface="Arial" panose="020B0604020202020204" pitchFamily="34" charset="0"/>
              </a:defRPr>
            </a:lvl1pPr>
            <a:lvl2pPr marL="742950" indent="-285750">
              <a:spcBef>
                <a:spcPct val="20000"/>
              </a:spcBef>
              <a:buFont typeface="Arial" panose="020B0604020202020204" pitchFamily="34" charset="0"/>
              <a:buChar char="–"/>
              <a:defRPr sz="1600">
                <a:solidFill>
                  <a:schemeClr val="bg1"/>
                </a:solidFill>
                <a:latin typeface="Arial Narrow" panose="020B0606020202030204" pitchFamily="34" charset="0"/>
                <a:cs typeface="Arial" panose="020B0604020202020204" pitchFamily="34" charset="0"/>
              </a:defRPr>
            </a:lvl2pPr>
            <a:lvl3pPr marL="11430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3pPr>
            <a:lvl4pPr marL="16002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4pPr>
            <a:lvl5pPr marL="20574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9pPr>
          </a:lstStyle>
          <a:p>
            <a:pPr eaLnBrk="1" hangingPunct="1">
              <a:spcBef>
                <a:spcPct val="0"/>
              </a:spcBef>
              <a:buFontTx/>
              <a:buNone/>
            </a:pPr>
            <a:r>
              <a:rPr lang="en-US" altLang="ru-RU" sz="1600" b="1">
                <a:solidFill>
                  <a:srgbClr val="0079C2"/>
                </a:solidFill>
              </a:rPr>
              <a:t>Variable Costs Structure, mn RUR</a:t>
            </a:r>
          </a:p>
        </p:txBody>
      </p:sp>
      <p:sp>
        <p:nvSpPr>
          <p:cNvPr id="8" name="Text Box 103"/>
          <p:cNvSpPr txBox="1">
            <a:spLocks noChangeArrowheads="1"/>
          </p:cNvSpPr>
          <p:nvPr/>
        </p:nvSpPr>
        <p:spPr bwMode="auto">
          <a:xfrm>
            <a:off x="133350" y="3657600"/>
            <a:ext cx="193040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lIns="0" tIns="0" rIns="0" bIns="0">
            <a:spAutoFit/>
          </a:bodyPr>
          <a:lstStyle>
            <a:lvl1pPr>
              <a:spcBef>
                <a:spcPct val="20000"/>
              </a:spcBef>
              <a:buFont typeface="Symbol" panose="05050102010706020507" pitchFamily="18" charset="2"/>
              <a:buChar char="-"/>
              <a:defRPr>
                <a:solidFill>
                  <a:schemeClr val="bg1"/>
                </a:solidFill>
                <a:latin typeface="Arial Narrow" panose="020B0606020202030204" pitchFamily="34" charset="0"/>
                <a:cs typeface="Arial" panose="020B0604020202020204" pitchFamily="34" charset="0"/>
              </a:defRPr>
            </a:lvl1pPr>
            <a:lvl2pPr marL="742950" indent="-285750">
              <a:spcBef>
                <a:spcPct val="20000"/>
              </a:spcBef>
              <a:buFont typeface="Arial" panose="020B0604020202020204" pitchFamily="34" charset="0"/>
              <a:buChar char="–"/>
              <a:defRPr sz="1600">
                <a:solidFill>
                  <a:schemeClr val="bg1"/>
                </a:solidFill>
                <a:latin typeface="Arial Narrow" panose="020B0606020202030204" pitchFamily="34" charset="0"/>
                <a:cs typeface="Arial" panose="020B0604020202020204" pitchFamily="34" charset="0"/>
              </a:defRPr>
            </a:lvl2pPr>
            <a:lvl3pPr marL="11430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3pPr>
            <a:lvl4pPr marL="16002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4pPr>
            <a:lvl5pPr marL="20574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9pPr>
          </a:lstStyle>
          <a:p>
            <a:pPr eaLnBrk="1" hangingPunct="1">
              <a:spcBef>
                <a:spcPct val="0"/>
              </a:spcBef>
              <a:buFontTx/>
              <a:buNone/>
            </a:pPr>
            <a:r>
              <a:rPr lang="en-US" altLang="ru-RU" sz="1600" b="1" dirty="0">
                <a:solidFill>
                  <a:srgbClr val="0079C2"/>
                </a:solidFill>
              </a:rPr>
              <a:t>Fuel Expenses, </a:t>
            </a:r>
            <a:r>
              <a:rPr lang="en-US" altLang="ru-RU" sz="1600" b="1" dirty="0" err="1">
                <a:solidFill>
                  <a:srgbClr val="0079C2"/>
                </a:solidFill>
              </a:rPr>
              <a:t>mn</a:t>
            </a:r>
            <a:r>
              <a:rPr lang="en-US" altLang="ru-RU" sz="1600" b="1" dirty="0">
                <a:solidFill>
                  <a:srgbClr val="0079C2"/>
                </a:solidFill>
              </a:rPr>
              <a:t> RUR</a:t>
            </a:r>
          </a:p>
        </p:txBody>
      </p:sp>
      <p:sp>
        <p:nvSpPr>
          <p:cNvPr id="9" name="Text Box 103"/>
          <p:cNvSpPr txBox="1">
            <a:spLocks noChangeArrowheads="1"/>
          </p:cNvSpPr>
          <p:nvPr/>
        </p:nvSpPr>
        <p:spPr bwMode="auto">
          <a:xfrm>
            <a:off x="146050" y="1143000"/>
            <a:ext cx="247015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lIns="0" tIns="0" rIns="0" bIns="0">
            <a:spAutoFit/>
          </a:bodyPr>
          <a:lstStyle>
            <a:lvl1pPr>
              <a:spcBef>
                <a:spcPct val="20000"/>
              </a:spcBef>
              <a:buFont typeface="Symbol" panose="05050102010706020507" pitchFamily="18" charset="2"/>
              <a:buChar char="-"/>
              <a:defRPr>
                <a:solidFill>
                  <a:schemeClr val="bg1"/>
                </a:solidFill>
                <a:latin typeface="Arial Narrow" panose="020B0606020202030204" pitchFamily="34" charset="0"/>
                <a:cs typeface="Arial" panose="020B0604020202020204" pitchFamily="34" charset="0"/>
              </a:defRPr>
            </a:lvl1pPr>
            <a:lvl2pPr marL="742950" indent="-285750">
              <a:spcBef>
                <a:spcPct val="20000"/>
              </a:spcBef>
              <a:buFont typeface="Arial" panose="020B0604020202020204" pitchFamily="34" charset="0"/>
              <a:buChar char="–"/>
              <a:defRPr sz="1600">
                <a:solidFill>
                  <a:schemeClr val="bg1"/>
                </a:solidFill>
                <a:latin typeface="Arial Narrow" panose="020B0606020202030204" pitchFamily="34" charset="0"/>
                <a:cs typeface="Arial" panose="020B0604020202020204" pitchFamily="34" charset="0"/>
              </a:defRPr>
            </a:lvl2pPr>
            <a:lvl3pPr marL="11430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3pPr>
            <a:lvl4pPr marL="16002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4pPr>
            <a:lvl5pPr marL="20574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9pPr>
          </a:lstStyle>
          <a:p>
            <a:pPr eaLnBrk="1" hangingPunct="1">
              <a:spcBef>
                <a:spcPct val="0"/>
              </a:spcBef>
              <a:buFontTx/>
              <a:buNone/>
            </a:pPr>
            <a:r>
              <a:rPr lang="en-US" altLang="ru-RU" sz="1600" b="1">
                <a:solidFill>
                  <a:srgbClr val="0079C2"/>
                </a:solidFill>
              </a:rPr>
              <a:t>Variable Costs Change Factors</a:t>
            </a:r>
          </a:p>
        </p:txBody>
      </p:sp>
      <p:sp>
        <p:nvSpPr>
          <p:cNvPr id="10" name="Text Box 103"/>
          <p:cNvSpPr txBox="1">
            <a:spLocks noChangeArrowheads="1"/>
          </p:cNvSpPr>
          <p:nvPr/>
        </p:nvSpPr>
        <p:spPr bwMode="auto">
          <a:xfrm>
            <a:off x="4738688" y="3657600"/>
            <a:ext cx="2265362"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lIns="0" tIns="0" rIns="0" bIns="0">
            <a:spAutoFit/>
          </a:bodyPr>
          <a:lstStyle>
            <a:lvl1pPr>
              <a:spcBef>
                <a:spcPct val="20000"/>
              </a:spcBef>
              <a:buFont typeface="Symbol" panose="05050102010706020507" pitchFamily="18" charset="2"/>
              <a:buChar char="-"/>
              <a:defRPr>
                <a:solidFill>
                  <a:schemeClr val="bg1"/>
                </a:solidFill>
                <a:latin typeface="Arial Narrow" panose="020B0606020202030204" pitchFamily="34" charset="0"/>
                <a:cs typeface="Arial" panose="020B0604020202020204" pitchFamily="34" charset="0"/>
              </a:defRPr>
            </a:lvl1pPr>
            <a:lvl2pPr marL="742950" indent="-285750">
              <a:spcBef>
                <a:spcPct val="20000"/>
              </a:spcBef>
              <a:buFont typeface="Arial" panose="020B0604020202020204" pitchFamily="34" charset="0"/>
              <a:buChar char="–"/>
              <a:defRPr sz="1600">
                <a:solidFill>
                  <a:schemeClr val="bg1"/>
                </a:solidFill>
                <a:latin typeface="Arial Narrow" panose="020B0606020202030204" pitchFamily="34" charset="0"/>
                <a:cs typeface="Arial" panose="020B0604020202020204" pitchFamily="34" charset="0"/>
              </a:defRPr>
            </a:lvl2pPr>
            <a:lvl3pPr marL="11430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3pPr>
            <a:lvl4pPr marL="16002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4pPr>
            <a:lvl5pPr marL="20574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9pPr>
          </a:lstStyle>
          <a:p>
            <a:pPr eaLnBrk="1" hangingPunct="1">
              <a:spcBef>
                <a:spcPct val="0"/>
              </a:spcBef>
              <a:buFontTx/>
              <a:buNone/>
            </a:pPr>
            <a:r>
              <a:rPr lang="en-US" altLang="ru-RU" sz="1600" b="1">
                <a:solidFill>
                  <a:srgbClr val="0079C2"/>
                </a:solidFill>
              </a:rPr>
              <a:t>Fuel Consumption, thous. t</a:t>
            </a:r>
            <a:r>
              <a:rPr lang="ru-RU" altLang="ru-RU" sz="1600" b="1" baseline="30000">
                <a:solidFill>
                  <a:srgbClr val="0079C2"/>
                </a:solidFill>
              </a:rPr>
              <a:t>1</a:t>
            </a:r>
            <a:endParaRPr lang="en-US" altLang="ru-RU" sz="1600" b="1" baseline="30000">
              <a:solidFill>
                <a:srgbClr val="0079C2"/>
              </a:solidFill>
            </a:endParaRPr>
          </a:p>
        </p:txBody>
      </p:sp>
      <p:sp>
        <p:nvSpPr>
          <p:cNvPr id="11" name="Rectangle 8"/>
          <p:cNvSpPr>
            <a:spLocks noChangeArrowheads="1"/>
          </p:cNvSpPr>
          <p:nvPr/>
        </p:nvSpPr>
        <p:spPr bwMode="auto">
          <a:xfrm>
            <a:off x="171450" y="1470025"/>
            <a:ext cx="3640609"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177800" indent="-177800">
              <a:spcBef>
                <a:spcPct val="20000"/>
              </a:spcBef>
              <a:buFont typeface="Symbol" panose="05050102010706020507" pitchFamily="18" charset="2"/>
              <a:buChar char="-"/>
              <a:defRPr>
                <a:solidFill>
                  <a:schemeClr val="bg1"/>
                </a:solidFill>
                <a:latin typeface="Arial Narrow" panose="020B0606020202030204" pitchFamily="34" charset="0"/>
                <a:cs typeface="Arial" panose="020B0604020202020204" pitchFamily="34" charset="0"/>
              </a:defRPr>
            </a:lvl1pPr>
            <a:lvl2pPr marL="742950" indent="-285750">
              <a:spcBef>
                <a:spcPct val="20000"/>
              </a:spcBef>
              <a:buFont typeface="Arial" panose="020B0604020202020204" pitchFamily="34" charset="0"/>
              <a:buChar char="–"/>
              <a:defRPr sz="1600">
                <a:solidFill>
                  <a:schemeClr val="bg1"/>
                </a:solidFill>
                <a:latin typeface="Arial Narrow" panose="020B0606020202030204" pitchFamily="34" charset="0"/>
                <a:cs typeface="Arial" panose="020B0604020202020204" pitchFamily="34" charset="0"/>
              </a:defRPr>
            </a:lvl2pPr>
            <a:lvl3pPr marL="11430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3pPr>
            <a:lvl4pPr marL="16002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4pPr>
            <a:lvl5pPr marL="20574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9pPr>
          </a:lstStyle>
          <a:p>
            <a:pPr eaLnBrk="1" hangingPunct="1">
              <a:spcBef>
                <a:spcPts val="300"/>
              </a:spcBef>
              <a:spcAft>
                <a:spcPts val="300"/>
              </a:spcAft>
              <a:buClr>
                <a:schemeClr val="tx2"/>
              </a:buClr>
              <a:buFont typeface="Arial Narrow" panose="020B0606020202030204" pitchFamily="34" charset="0"/>
              <a:buChar char="–"/>
            </a:pPr>
            <a:r>
              <a:rPr lang="en-US" altLang="ru-RU" sz="1200" dirty="0">
                <a:solidFill>
                  <a:schemeClr val="tx1"/>
                </a:solidFill>
              </a:rPr>
              <a:t>Decrease of fuel expenses, </a:t>
            </a:r>
            <a:r>
              <a:rPr lang="ru-RU" altLang="ru-RU" sz="1200" dirty="0">
                <a:solidFill>
                  <a:schemeClr val="tx1"/>
                </a:solidFill>
                <a:ea typeface="Calibri" panose="020F0502020204030204" pitchFamily="34" charset="0"/>
                <a:cs typeface="Times New Roman" panose="02020603050405020304" pitchFamily="18" charset="0"/>
              </a:rPr>
              <a:t>p</a:t>
            </a:r>
            <a:r>
              <a:rPr lang="en-US" altLang="ru-RU" sz="1200" dirty="0" err="1">
                <a:solidFill>
                  <a:schemeClr val="tx1"/>
                </a:solidFill>
                <a:ea typeface="Calibri" panose="020F0502020204030204" pitchFamily="34" charset="0"/>
                <a:cs typeface="Times New Roman" panose="02020603050405020304" pitchFamily="18" charset="0"/>
              </a:rPr>
              <a:t>urchased</a:t>
            </a:r>
            <a:r>
              <a:rPr lang="en-US" altLang="ru-RU" sz="1200" dirty="0">
                <a:solidFill>
                  <a:schemeClr val="tx1"/>
                </a:solidFill>
                <a:ea typeface="Calibri" panose="020F0502020204030204" pitchFamily="34" charset="0"/>
                <a:cs typeface="Times New Roman" panose="02020603050405020304" pitchFamily="18" charset="0"/>
              </a:rPr>
              <a:t> capacity and </a:t>
            </a:r>
            <a:r>
              <a:rPr lang="ru-RU" altLang="ru-RU" sz="1200" dirty="0">
                <a:solidFill>
                  <a:schemeClr val="tx1"/>
                </a:solidFill>
                <a:ea typeface="Calibri" panose="020F0502020204030204" pitchFamily="34" charset="0"/>
                <a:cs typeface="Times New Roman" panose="02020603050405020304" pitchFamily="18" charset="0"/>
              </a:rPr>
              <a:t>e</a:t>
            </a:r>
            <a:r>
              <a:rPr lang="en-US" altLang="ru-RU" sz="1200" dirty="0" err="1">
                <a:solidFill>
                  <a:schemeClr val="tx1"/>
                </a:solidFill>
                <a:ea typeface="Calibri" panose="020F0502020204030204" pitchFamily="34" charset="0"/>
                <a:cs typeface="Times New Roman" panose="02020603050405020304" pitchFamily="18" charset="0"/>
              </a:rPr>
              <a:t>lectricity</a:t>
            </a:r>
            <a:r>
              <a:rPr lang="en-US" altLang="ru-RU" sz="1200" dirty="0">
                <a:solidFill>
                  <a:schemeClr val="tx1"/>
                </a:solidFill>
                <a:ea typeface="Calibri" panose="020F0502020204030204" pitchFamily="34" charset="0"/>
                <a:cs typeface="Times New Roman" panose="02020603050405020304" pitchFamily="18" charset="0"/>
              </a:rPr>
              <a:t> </a:t>
            </a:r>
            <a:r>
              <a:rPr lang="en-US" altLang="ru-RU" sz="1200" dirty="0">
                <a:solidFill>
                  <a:schemeClr val="tx1"/>
                </a:solidFill>
              </a:rPr>
              <a:t>expenses </a:t>
            </a:r>
            <a:r>
              <a:rPr lang="en-US" altLang="ru-RU" sz="1200" dirty="0">
                <a:solidFill>
                  <a:schemeClr val="tx1"/>
                </a:solidFill>
                <a:cs typeface="Calibri" panose="020F0502020204030204" pitchFamily="34" charset="0"/>
              </a:rPr>
              <a:t>was due to lower electricity output for 12</a:t>
            </a:r>
            <a:r>
              <a:rPr lang="ru-RU" altLang="ru-RU" sz="1200" dirty="0">
                <a:solidFill>
                  <a:schemeClr val="tx1"/>
                </a:solidFill>
                <a:cs typeface="Calibri" panose="020F0502020204030204" pitchFamily="34" charset="0"/>
              </a:rPr>
              <a:t>M 2020</a:t>
            </a:r>
            <a:r>
              <a:rPr lang="en-US" altLang="ru-RU" sz="1200" dirty="0">
                <a:solidFill>
                  <a:schemeClr val="tx1"/>
                </a:solidFill>
                <a:cs typeface="Calibri" panose="020F0502020204030204" pitchFamily="34" charset="0"/>
              </a:rPr>
              <a:t>.</a:t>
            </a:r>
            <a:endParaRPr lang="ru-RU" altLang="ru-RU" sz="1200" dirty="0">
              <a:solidFill>
                <a:schemeClr val="tx1"/>
              </a:solidFill>
              <a:cs typeface="Calibri" panose="020F0502020204030204" pitchFamily="34" charset="0"/>
            </a:endParaRPr>
          </a:p>
        </p:txBody>
      </p:sp>
      <p:cxnSp>
        <p:nvCxnSpPr>
          <p:cNvPr id="12" name="Straight Arrow Connector 13"/>
          <p:cNvCxnSpPr/>
          <p:nvPr/>
        </p:nvCxnSpPr>
        <p:spPr>
          <a:xfrm>
            <a:off x="2286000" y="4419600"/>
            <a:ext cx="838200" cy="93663"/>
          </a:xfrm>
          <a:prstGeom prst="straightConnector1">
            <a:avLst/>
          </a:prstGeom>
          <a:ln>
            <a:solidFill>
              <a:srgbClr val="0079C2"/>
            </a:solidFill>
            <a:tailEnd type="arrow"/>
          </a:ln>
        </p:spPr>
        <p:style>
          <a:lnRef idx="1">
            <a:schemeClr val="accent1"/>
          </a:lnRef>
          <a:fillRef idx="0">
            <a:schemeClr val="accent1"/>
          </a:fillRef>
          <a:effectRef idx="0">
            <a:schemeClr val="accent1"/>
          </a:effectRef>
          <a:fontRef idx="minor">
            <a:schemeClr val="tx1"/>
          </a:fontRef>
        </p:style>
      </p:cxnSp>
      <p:sp>
        <p:nvSpPr>
          <p:cNvPr id="13" name="Oval 15"/>
          <p:cNvSpPr/>
          <p:nvPr/>
        </p:nvSpPr>
        <p:spPr>
          <a:xfrm>
            <a:off x="2463800" y="4283075"/>
            <a:ext cx="365125" cy="365125"/>
          </a:xfrm>
          <a:prstGeom prst="ellipse">
            <a:avLst/>
          </a:prstGeom>
          <a:solidFill>
            <a:schemeClr val="bg1"/>
          </a:solidFill>
          <a:ln w="6350">
            <a:solidFill>
              <a:srgbClr val="0079C2"/>
            </a:solidFill>
          </a:ln>
        </p:spPr>
        <p:style>
          <a:lnRef idx="2">
            <a:schemeClr val="accent1">
              <a:shade val="50000"/>
            </a:schemeClr>
          </a:lnRef>
          <a:fillRef idx="1">
            <a:schemeClr val="accent1"/>
          </a:fillRef>
          <a:effectRef idx="0">
            <a:schemeClr val="accent1"/>
          </a:effectRef>
          <a:fontRef idx="minor">
            <a:schemeClr val="lt1"/>
          </a:fontRef>
        </p:style>
        <p:txBody>
          <a:bodyPr wrap="none" anchor="ctr"/>
          <a:lstStyle/>
          <a:p>
            <a:pPr algn="ctr" eaLnBrk="1" fontAlgn="auto" hangingPunct="1">
              <a:spcBef>
                <a:spcPts val="0"/>
              </a:spcBef>
              <a:spcAft>
                <a:spcPts val="0"/>
              </a:spcAft>
              <a:defRPr/>
            </a:pPr>
            <a:r>
              <a:rPr lang="en-US" sz="1050" spc="-10" dirty="0">
                <a:solidFill>
                  <a:srgbClr val="0079C2"/>
                </a:solidFill>
              </a:rPr>
              <a:t>-</a:t>
            </a:r>
            <a:r>
              <a:rPr lang="ru-RU" sz="1050" spc="-10" dirty="0">
                <a:solidFill>
                  <a:srgbClr val="0079C2"/>
                </a:solidFill>
              </a:rPr>
              <a:t>1</a:t>
            </a:r>
            <a:r>
              <a:rPr lang="en-US" sz="1050" spc="-10" dirty="0">
                <a:solidFill>
                  <a:srgbClr val="0079C2"/>
                </a:solidFill>
              </a:rPr>
              <a:t>3.4</a:t>
            </a:r>
            <a:r>
              <a:rPr lang="ru-RU" sz="1050" spc="-10" dirty="0">
                <a:solidFill>
                  <a:srgbClr val="0079C2"/>
                </a:solidFill>
              </a:rPr>
              <a:t>%</a:t>
            </a:r>
          </a:p>
        </p:txBody>
      </p:sp>
      <p:sp>
        <p:nvSpPr>
          <p:cNvPr id="14" name="Rectangle 8"/>
          <p:cNvSpPr/>
          <p:nvPr/>
        </p:nvSpPr>
        <p:spPr>
          <a:xfrm>
            <a:off x="0" y="6040438"/>
            <a:ext cx="9144000" cy="230187"/>
          </a:xfrm>
          <a:prstGeom prst="rect">
            <a:avLst/>
          </a:prstGeom>
        </p:spPr>
        <p:txBody>
          <a:bodyPr anchor="b">
            <a:spAutoFit/>
          </a:bodyPr>
          <a:lstStyle/>
          <a:p>
            <a:pPr eaLnBrk="1" fontAlgn="auto" hangingPunct="1">
              <a:spcBef>
                <a:spcPts val="0"/>
              </a:spcBef>
              <a:spcAft>
                <a:spcPts val="0"/>
              </a:spcAft>
              <a:defRPr/>
            </a:pPr>
            <a:r>
              <a:rPr lang="ru-RU" sz="900" baseline="30000" dirty="0">
                <a:solidFill>
                  <a:schemeClr val="tx1">
                    <a:lumMod val="65000"/>
                    <a:lumOff val="35000"/>
                  </a:schemeClr>
                </a:solidFill>
                <a:latin typeface="+mn-lt"/>
                <a:cs typeface="+mn-cs"/>
              </a:rPr>
              <a:t>1</a:t>
            </a:r>
            <a:r>
              <a:rPr lang="ru-RU" sz="900" dirty="0">
                <a:solidFill>
                  <a:schemeClr val="tx1">
                    <a:lumMod val="65000"/>
                    <a:lumOff val="35000"/>
                  </a:schemeClr>
                </a:solidFill>
                <a:latin typeface="+mn-lt"/>
                <a:cs typeface="+mn-cs"/>
              </a:rPr>
              <a:t> </a:t>
            </a:r>
            <a:r>
              <a:rPr lang="en-US" sz="900" dirty="0">
                <a:solidFill>
                  <a:schemeClr val="tx1">
                    <a:lumMod val="65000"/>
                    <a:lumOff val="35000"/>
                  </a:schemeClr>
                </a:solidFill>
                <a:latin typeface="+mn-lt"/>
                <a:cs typeface="+mn-cs"/>
              </a:rPr>
              <a:t>Management report data</a:t>
            </a:r>
          </a:p>
        </p:txBody>
      </p:sp>
      <p:pic>
        <p:nvPicPr>
          <p:cNvPr id="2" name="Рисунок 1">
            <a:extLst>
              <a:ext uri="{FF2B5EF4-FFF2-40B4-BE49-F238E27FC236}">
                <a16:creationId xmlns:a16="http://schemas.microsoft.com/office/drawing/2014/main" xmlns="" id="{A0227A35-74F1-4D28-B7B9-1B7E85590057}"/>
              </a:ext>
            </a:extLst>
          </p:cNvPr>
          <p:cNvPicPr>
            <a:picLocks noChangeAspect="1"/>
          </p:cNvPicPr>
          <p:nvPr/>
        </p:nvPicPr>
        <p:blipFill>
          <a:blip r:embed="rId2"/>
          <a:stretch>
            <a:fillRect/>
          </a:stretch>
        </p:blipFill>
        <p:spPr>
          <a:xfrm>
            <a:off x="1042416" y="4269133"/>
            <a:ext cx="3325368" cy="1644396"/>
          </a:xfrm>
          <a:prstGeom prst="rect">
            <a:avLst/>
          </a:prstGeom>
        </p:spPr>
      </p:pic>
      <p:pic>
        <p:nvPicPr>
          <p:cNvPr id="3" name="Рисунок 2">
            <a:extLst>
              <a:ext uri="{FF2B5EF4-FFF2-40B4-BE49-F238E27FC236}">
                <a16:creationId xmlns:a16="http://schemas.microsoft.com/office/drawing/2014/main" xmlns="" id="{C7B6A75F-8954-4D4F-919F-9D87518C707C}"/>
              </a:ext>
            </a:extLst>
          </p:cNvPr>
          <p:cNvPicPr>
            <a:picLocks noChangeAspect="1"/>
          </p:cNvPicPr>
          <p:nvPr/>
        </p:nvPicPr>
        <p:blipFill>
          <a:blip r:embed="rId3"/>
          <a:stretch>
            <a:fillRect/>
          </a:stretch>
        </p:blipFill>
        <p:spPr>
          <a:xfrm>
            <a:off x="5596383" y="4012029"/>
            <a:ext cx="3325368" cy="2252472"/>
          </a:xfrm>
          <a:prstGeom prst="rect">
            <a:avLst/>
          </a:prstGeom>
        </p:spPr>
      </p:pic>
    </p:spTree>
    <p:extLst>
      <p:ext uri="{BB962C8B-B14F-4D97-AF65-F5344CB8AC3E}">
        <p14:creationId xmlns:p14="http://schemas.microsoft.com/office/powerpoint/2010/main" val="34749253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a:extLst>
              <a:ext uri="{FF2B5EF4-FFF2-40B4-BE49-F238E27FC236}">
                <a16:creationId xmlns:a16="http://schemas.microsoft.com/office/drawing/2014/main" xmlns="" id="{D03A77F3-1671-408F-9107-1DCC0EF48AE3}"/>
              </a:ext>
            </a:extLst>
          </p:cNvPr>
          <p:cNvPicPr>
            <a:picLocks noChangeAspect="1"/>
          </p:cNvPicPr>
          <p:nvPr/>
        </p:nvPicPr>
        <p:blipFill>
          <a:blip r:embed="rId2"/>
          <a:stretch>
            <a:fillRect/>
          </a:stretch>
        </p:blipFill>
        <p:spPr>
          <a:xfrm>
            <a:off x="887672" y="4582880"/>
            <a:ext cx="3773424" cy="1786128"/>
          </a:xfrm>
          <a:prstGeom prst="rect">
            <a:avLst/>
          </a:prstGeom>
        </p:spPr>
      </p:pic>
      <p:sp>
        <p:nvSpPr>
          <p:cNvPr id="4" name="Заголовок 3"/>
          <p:cNvSpPr>
            <a:spLocks noGrp="1"/>
          </p:cNvSpPr>
          <p:nvPr>
            <p:ph type="title"/>
          </p:nvPr>
        </p:nvSpPr>
        <p:spPr/>
        <p:txBody>
          <a:bodyPr/>
          <a:lstStyle/>
          <a:p>
            <a:r>
              <a:rPr lang="en-US" altLang="ru-RU" dirty="0"/>
              <a:t>Fixed Costs</a:t>
            </a:r>
            <a:endParaRPr lang="ru-RU" dirty="0"/>
          </a:p>
        </p:txBody>
      </p:sp>
      <p:sp>
        <p:nvSpPr>
          <p:cNvPr id="6" name="Текст 5"/>
          <p:cNvSpPr>
            <a:spLocks noGrp="1"/>
          </p:cNvSpPr>
          <p:nvPr>
            <p:ph type="body" sz="quarter" idx="10"/>
          </p:nvPr>
        </p:nvSpPr>
        <p:spPr>
          <a:xfrm>
            <a:off x="1873251" y="6477893"/>
            <a:ext cx="7048500" cy="307777"/>
          </a:xfrm>
        </p:spPr>
        <p:txBody>
          <a:bodyPr/>
          <a:lstStyle/>
          <a:p>
            <a:r>
              <a:rPr lang="en-US" altLang="ru-RU" dirty="0"/>
              <a:t>OGK-2 Group </a:t>
            </a:r>
            <a:r>
              <a:rPr lang="ru-RU" altLang="ru-RU" dirty="0"/>
              <a:t>2020</a:t>
            </a:r>
            <a:r>
              <a:rPr lang="en-US" altLang="ru-RU" dirty="0"/>
              <a:t>FY</a:t>
            </a:r>
            <a:r>
              <a:rPr lang="ru-RU" altLang="ru-RU" dirty="0"/>
              <a:t> </a:t>
            </a:r>
            <a:r>
              <a:rPr lang="en-US" altLang="ru-RU" dirty="0"/>
              <a:t>IFRS Results</a:t>
            </a:r>
            <a:endParaRPr lang="ru-RU" altLang="ru-RU" dirty="0"/>
          </a:p>
        </p:txBody>
      </p:sp>
      <p:sp>
        <p:nvSpPr>
          <p:cNvPr id="5" name="Text Box 103"/>
          <p:cNvSpPr txBox="1">
            <a:spLocks noChangeArrowheads="1"/>
          </p:cNvSpPr>
          <p:nvPr/>
        </p:nvSpPr>
        <p:spPr bwMode="auto">
          <a:xfrm>
            <a:off x="4738688" y="1143000"/>
            <a:ext cx="2500312"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lIns="0" tIns="0" rIns="0" bIns="0">
            <a:spAutoFit/>
          </a:bodyPr>
          <a:lstStyle>
            <a:lvl1pPr>
              <a:spcBef>
                <a:spcPct val="20000"/>
              </a:spcBef>
              <a:buFont typeface="Symbol" panose="05050102010706020507" pitchFamily="18" charset="2"/>
              <a:buChar char="-"/>
              <a:defRPr>
                <a:solidFill>
                  <a:schemeClr val="bg1"/>
                </a:solidFill>
                <a:latin typeface="Arial Narrow" panose="020B0606020202030204" pitchFamily="34" charset="0"/>
                <a:cs typeface="Arial" panose="020B0604020202020204" pitchFamily="34" charset="0"/>
              </a:defRPr>
            </a:lvl1pPr>
            <a:lvl2pPr marL="742950" indent="-285750">
              <a:spcBef>
                <a:spcPct val="20000"/>
              </a:spcBef>
              <a:buFont typeface="Arial" panose="020B0604020202020204" pitchFamily="34" charset="0"/>
              <a:buChar char="–"/>
              <a:defRPr sz="1600">
                <a:solidFill>
                  <a:schemeClr val="bg1"/>
                </a:solidFill>
                <a:latin typeface="Arial Narrow" panose="020B0606020202030204" pitchFamily="34" charset="0"/>
                <a:cs typeface="Arial" panose="020B0604020202020204" pitchFamily="34" charset="0"/>
              </a:defRPr>
            </a:lvl2pPr>
            <a:lvl3pPr marL="11430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3pPr>
            <a:lvl4pPr marL="16002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4pPr>
            <a:lvl5pPr marL="20574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9pPr>
          </a:lstStyle>
          <a:p>
            <a:pPr eaLnBrk="1" hangingPunct="1">
              <a:spcBef>
                <a:spcPct val="0"/>
              </a:spcBef>
              <a:buFontTx/>
              <a:buNone/>
            </a:pPr>
            <a:r>
              <a:rPr lang="en-US" altLang="ru-RU" sz="1600" b="1">
                <a:solidFill>
                  <a:srgbClr val="0079C2"/>
                </a:solidFill>
              </a:rPr>
              <a:t>Fixed Costs Structure, mn RUR</a:t>
            </a:r>
          </a:p>
        </p:txBody>
      </p:sp>
      <p:sp>
        <p:nvSpPr>
          <p:cNvPr id="7" name="Text Box 103"/>
          <p:cNvSpPr txBox="1">
            <a:spLocks noChangeArrowheads="1"/>
          </p:cNvSpPr>
          <p:nvPr/>
        </p:nvSpPr>
        <p:spPr bwMode="auto">
          <a:xfrm>
            <a:off x="133350" y="3975100"/>
            <a:ext cx="2141538"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lIns="0" tIns="0" rIns="0" bIns="0">
            <a:spAutoFit/>
          </a:bodyPr>
          <a:lstStyle>
            <a:lvl1pPr>
              <a:spcBef>
                <a:spcPct val="20000"/>
              </a:spcBef>
              <a:buFont typeface="Symbol" panose="05050102010706020507" pitchFamily="18" charset="2"/>
              <a:buChar char="-"/>
              <a:defRPr>
                <a:solidFill>
                  <a:schemeClr val="bg1"/>
                </a:solidFill>
                <a:latin typeface="Arial Narrow" panose="020B0606020202030204" pitchFamily="34" charset="0"/>
                <a:cs typeface="Arial" panose="020B0604020202020204" pitchFamily="34" charset="0"/>
              </a:defRPr>
            </a:lvl1pPr>
            <a:lvl2pPr marL="742950" indent="-285750">
              <a:spcBef>
                <a:spcPct val="20000"/>
              </a:spcBef>
              <a:buFont typeface="Arial" panose="020B0604020202020204" pitchFamily="34" charset="0"/>
              <a:buChar char="–"/>
              <a:defRPr sz="1600">
                <a:solidFill>
                  <a:schemeClr val="bg1"/>
                </a:solidFill>
                <a:latin typeface="Arial Narrow" panose="020B0606020202030204" pitchFamily="34" charset="0"/>
                <a:cs typeface="Arial" panose="020B0604020202020204" pitchFamily="34" charset="0"/>
              </a:defRPr>
            </a:lvl2pPr>
            <a:lvl3pPr marL="11430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3pPr>
            <a:lvl4pPr marL="16002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4pPr>
            <a:lvl5pPr marL="20574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9pPr>
          </a:lstStyle>
          <a:p>
            <a:pPr eaLnBrk="1" hangingPunct="1">
              <a:spcBef>
                <a:spcPct val="0"/>
              </a:spcBef>
              <a:buFontTx/>
              <a:buNone/>
            </a:pPr>
            <a:r>
              <a:rPr lang="en-US" altLang="ru-RU" sz="1600" b="1" dirty="0">
                <a:solidFill>
                  <a:srgbClr val="0079C2"/>
                </a:solidFill>
              </a:rPr>
              <a:t>Total Fixed Costs, </a:t>
            </a:r>
            <a:r>
              <a:rPr lang="en-US" altLang="ru-RU" sz="1600" b="1" dirty="0" err="1">
                <a:solidFill>
                  <a:srgbClr val="0079C2"/>
                </a:solidFill>
              </a:rPr>
              <a:t>mn</a:t>
            </a:r>
            <a:r>
              <a:rPr lang="en-US" altLang="ru-RU" sz="1600" b="1" dirty="0">
                <a:solidFill>
                  <a:srgbClr val="0079C2"/>
                </a:solidFill>
              </a:rPr>
              <a:t> RUR</a:t>
            </a:r>
          </a:p>
        </p:txBody>
      </p:sp>
      <p:sp>
        <p:nvSpPr>
          <p:cNvPr id="8" name="Text Box 103"/>
          <p:cNvSpPr txBox="1">
            <a:spLocks noChangeArrowheads="1"/>
          </p:cNvSpPr>
          <p:nvPr/>
        </p:nvSpPr>
        <p:spPr bwMode="auto">
          <a:xfrm>
            <a:off x="146050" y="1143000"/>
            <a:ext cx="3671888"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lIns="0" tIns="0" rIns="0" bIns="0">
            <a:spAutoFit/>
          </a:bodyPr>
          <a:lstStyle>
            <a:lvl1pPr>
              <a:spcBef>
                <a:spcPct val="20000"/>
              </a:spcBef>
              <a:buFont typeface="Symbol" panose="05050102010706020507" pitchFamily="18" charset="2"/>
              <a:buChar char="-"/>
              <a:defRPr>
                <a:solidFill>
                  <a:schemeClr val="bg1"/>
                </a:solidFill>
                <a:latin typeface="Arial Narrow" panose="020B0606020202030204" pitchFamily="34" charset="0"/>
                <a:cs typeface="Arial" panose="020B0604020202020204" pitchFamily="34" charset="0"/>
              </a:defRPr>
            </a:lvl1pPr>
            <a:lvl2pPr marL="742950" indent="-285750">
              <a:spcBef>
                <a:spcPct val="20000"/>
              </a:spcBef>
              <a:buFont typeface="Arial" panose="020B0604020202020204" pitchFamily="34" charset="0"/>
              <a:buChar char="–"/>
              <a:defRPr sz="1600">
                <a:solidFill>
                  <a:schemeClr val="bg1"/>
                </a:solidFill>
                <a:latin typeface="Arial Narrow" panose="020B0606020202030204" pitchFamily="34" charset="0"/>
                <a:cs typeface="Arial" panose="020B0604020202020204" pitchFamily="34" charset="0"/>
              </a:defRPr>
            </a:lvl2pPr>
            <a:lvl3pPr marL="11430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3pPr>
            <a:lvl4pPr marL="16002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4pPr>
            <a:lvl5pPr marL="20574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9pPr>
          </a:lstStyle>
          <a:p>
            <a:pPr eaLnBrk="1" hangingPunct="1">
              <a:spcBef>
                <a:spcPct val="0"/>
              </a:spcBef>
              <a:buFontTx/>
              <a:buNone/>
            </a:pPr>
            <a:r>
              <a:rPr lang="en-US" altLang="ru-RU" sz="1600" b="1">
                <a:solidFill>
                  <a:srgbClr val="0079C2"/>
                </a:solidFill>
              </a:rPr>
              <a:t>Fixed Costs and Depreciation Change Factors</a:t>
            </a:r>
          </a:p>
        </p:txBody>
      </p:sp>
      <p:sp>
        <p:nvSpPr>
          <p:cNvPr id="10" name="Rectangle 7"/>
          <p:cNvSpPr>
            <a:spLocks noChangeArrowheads="1"/>
          </p:cNvSpPr>
          <p:nvPr/>
        </p:nvSpPr>
        <p:spPr bwMode="auto">
          <a:xfrm>
            <a:off x="257175" y="1612900"/>
            <a:ext cx="3752850" cy="14752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177800" indent="-177800">
              <a:spcBef>
                <a:spcPct val="20000"/>
              </a:spcBef>
              <a:buFont typeface="Symbol" panose="05050102010706020507" pitchFamily="18" charset="2"/>
              <a:buChar char="-"/>
              <a:defRPr>
                <a:solidFill>
                  <a:schemeClr val="bg1"/>
                </a:solidFill>
                <a:latin typeface="Arial Narrow" panose="020B0606020202030204" pitchFamily="34" charset="0"/>
                <a:cs typeface="Arial" panose="020B0604020202020204" pitchFamily="34" charset="0"/>
              </a:defRPr>
            </a:lvl1pPr>
            <a:lvl2pPr marL="742950" indent="-285750">
              <a:spcBef>
                <a:spcPct val="20000"/>
              </a:spcBef>
              <a:buFont typeface="Arial" panose="020B0604020202020204" pitchFamily="34" charset="0"/>
              <a:buChar char="–"/>
              <a:defRPr sz="1600">
                <a:solidFill>
                  <a:schemeClr val="bg1"/>
                </a:solidFill>
                <a:latin typeface="Arial Narrow" panose="020B0606020202030204" pitchFamily="34" charset="0"/>
                <a:cs typeface="Arial" panose="020B0604020202020204" pitchFamily="34" charset="0"/>
              </a:defRPr>
            </a:lvl2pPr>
            <a:lvl3pPr marL="11430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3pPr>
            <a:lvl4pPr marL="16002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4pPr>
            <a:lvl5pPr marL="20574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9pPr>
          </a:lstStyle>
          <a:p>
            <a:pPr eaLnBrk="1" hangingPunct="1">
              <a:lnSpc>
                <a:spcPct val="90000"/>
              </a:lnSpc>
              <a:spcBef>
                <a:spcPts val="100"/>
              </a:spcBef>
              <a:spcAft>
                <a:spcPts val="100"/>
              </a:spcAft>
              <a:buClr>
                <a:schemeClr val="tx2"/>
              </a:buClr>
              <a:buFont typeface="Arial Narrow" panose="020B0606020202030204" pitchFamily="34" charset="0"/>
              <a:buChar char="–"/>
            </a:pPr>
            <a:r>
              <a:rPr lang="ru-RU" altLang="ru-RU" sz="1400" dirty="0">
                <a:solidFill>
                  <a:schemeClr val="tx1"/>
                </a:solidFill>
              </a:rPr>
              <a:t>F</a:t>
            </a:r>
            <a:r>
              <a:rPr lang="en-US" altLang="ru-RU" sz="1400" dirty="0" err="1">
                <a:solidFill>
                  <a:schemeClr val="tx1"/>
                </a:solidFill>
              </a:rPr>
              <a:t>ixed</a:t>
            </a:r>
            <a:r>
              <a:rPr lang="en-US" altLang="ru-RU" sz="1400" dirty="0">
                <a:solidFill>
                  <a:schemeClr val="tx1"/>
                </a:solidFill>
              </a:rPr>
              <a:t> costs reduction was dew, mostly, to </a:t>
            </a:r>
            <a:r>
              <a:rPr lang="ru-RU" altLang="ru-RU" sz="1400" dirty="0" err="1">
                <a:solidFill>
                  <a:schemeClr val="tx1"/>
                </a:solidFill>
              </a:rPr>
              <a:t>income</a:t>
            </a:r>
            <a:r>
              <a:rPr lang="ru-RU" altLang="ru-RU" sz="1400" dirty="0">
                <a:solidFill>
                  <a:schemeClr val="tx1"/>
                </a:solidFill>
              </a:rPr>
              <a:t> </a:t>
            </a:r>
            <a:r>
              <a:rPr lang="ru-RU" altLang="ru-RU" sz="1400" dirty="0" err="1">
                <a:solidFill>
                  <a:schemeClr val="tx1"/>
                </a:solidFill>
              </a:rPr>
              <a:t>from</a:t>
            </a:r>
            <a:r>
              <a:rPr lang="ru-RU" altLang="ru-RU" sz="1400" dirty="0">
                <a:solidFill>
                  <a:schemeClr val="tx1"/>
                </a:solidFill>
              </a:rPr>
              <a:t> PP&amp;E </a:t>
            </a:r>
            <a:r>
              <a:rPr lang="ru-RU" altLang="ru-RU" sz="1400" dirty="0" err="1">
                <a:solidFill>
                  <a:schemeClr val="tx1"/>
                </a:solidFill>
              </a:rPr>
              <a:t>and</a:t>
            </a:r>
            <a:r>
              <a:rPr lang="ru-RU" altLang="ru-RU" sz="1400" dirty="0">
                <a:solidFill>
                  <a:schemeClr val="tx1"/>
                </a:solidFill>
              </a:rPr>
              <a:t> </a:t>
            </a:r>
            <a:r>
              <a:rPr lang="ru-RU" altLang="ru-RU" sz="1400" dirty="0" err="1">
                <a:solidFill>
                  <a:schemeClr val="tx1"/>
                </a:solidFill>
              </a:rPr>
              <a:t>other</a:t>
            </a:r>
            <a:r>
              <a:rPr lang="ru-RU" altLang="ru-RU" sz="1400" dirty="0">
                <a:solidFill>
                  <a:schemeClr val="tx1"/>
                </a:solidFill>
              </a:rPr>
              <a:t> </a:t>
            </a:r>
            <a:r>
              <a:rPr lang="ru-RU" altLang="ru-RU" sz="1400" dirty="0" err="1">
                <a:solidFill>
                  <a:schemeClr val="tx1"/>
                </a:solidFill>
              </a:rPr>
              <a:t>property</a:t>
            </a:r>
            <a:r>
              <a:rPr lang="ru-RU" altLang="ru-RU" sz="1400" dirty="0">
                <a:solidFill>
                  <a:schemeClr val="tx1"/>
                </a:solidFill>
              </a:rPr>
              <a:t> </a:t>
            </a:r>
            <a:r>
              <a:rPr lang="ru-RU" altLang="ru-RU" sz="1400" dirty="0" err="1">
                <a:solidFill>
                  <a:schemeClr val="tx1"/>
                </a:solidFill>
              </a:rPr>
              <a:t>sale</a:t>
            </a:r>
            <a:r>
              <a:rPr lang="ru-RU" altLang="ru-RU" sz="1400" dirty="0">
                <a:solidFill>
                  <a:schemeClr val="tx1"/>
                </a:solidFill>
              </a:rPr>
              <a:t>, </a:t>
            </a:r>
            <a:r>
              <a:rPr lang="ru-RU" altLang="ru-RU" sz="1400" dirty="0" err="1">
                <a:solidFill>
                  <a:schemeClr val="tx1"/>
                </a:solidFill>
              </a:rPr>
              <a:t>including</a:t>
            </a:r>
            <a:r>
              <a:rPr lang="ru-RU" altLang="ru-RU" sz="1400" dirty="0">
                <a:solidFill>
                  <a:schemeClr val="tx1"/>
                </a:solidFill>
              </a:rPr>
              <a:t> </a:t>
            </a:r>
            <a:r>
              <a:rPr lang="ru-RU" altLang="ru-RU" sz="1400" dirty="0" err="1">
                <a:solidFill>
                  <a:schemeClr val="tx1"/>
                </a:solidFill>
              </a:rPr>
              <a:t>property</a:t>
            </a:r>
            <a:r>
              <a:rPr lang="ru-RU" altLang="ru-RU" sz="1400" dirty="0">
                <a:solidFill>
                  <a:schemeClr val="tx1"/>
                </a:solidFill>
              </a:rPr>
              <a:t> </a:t>
            </a:r>
            <a:r>
              <a:rPr lang="ru-RU" altLang="ru-RU" sz="1400" dirty="0" err="1">
                <a:solidFill>
                  <a:schemeClr val="tx1"/>
                </a:solidFill>
              </a:rPr>
              <a:t>at</a:t>
            </a:r>
            <a:r>
              <a:rPr lang="ru-RU" altLang="ru-RU" sz="1400" dirty="0">
                <a:solidFill>
                  <a:schemeClr val="tx1"/>
                </a:solidFill>
              </a:rPr>
              <a:t> </a:t>
            </a:r>
            <a:r>
              <a:rPr lang="ru-RU" altLang="ru-RU" sz="1400" dirty="0" err="1">
                <a:solidFill>
                  <a:schemeClr val="tx1"/>
                </a:solidFill>
              </a:rPr>
              <a:t>Krasnoyarskaya</a:t>
            </a:r>
            <a:r>
              <a:rPr lang="ru-RU" altLang="ru-RU" sz="1400" dirty="0">
                <a:solidFill>
                  <a:schemeClr val="tx1"/>
                </a:solidFill>
              </a:rPr>
              <a:t> station-2</a:t>
            </a:r>
            <a:r>
              <a:rPr lang="en-US" altLang="ru-RU" sz="1400" dirty="0">
                <a:solidFill>
                  <a:schemeClr val="tx1"/>
                </a:solidFill>
              </a:rPr>
              <a:t>.</a:t>
            </a:r>
          </a:p>
          <a:p>
            <a:pPr eaLnBrk="1" hangingPunct="1">
              <a:lnSpc>
                <a:spcPct val="90000"/>
              </a:lnSpc>
              <a:spcBef>
                <a:spcPts val="100"/>
              </a:spcBef>
              <a:spcAft>
                <a:spcPts val="100"/>
              </a:spcAft>
              <a:buClr>
                <a:schemeClr val="tx2"/>
              </a:buClr>
              <a:buFont typeface="Arial Narrow" panose="020B0606020202030204" pitchFamily="34" charset="0"/>
              <a:buChar char="–"/>
            </a:pPr>
            <a:r>
              <a:rPr lang="en-US" altLang="ru-RU" sz="1400" dirty="0">
                <a:solidFill>
                  <a:schemeClr val="tx1"/>
                </a:solidFill>
              </a:rPr>
              <a:t>Impairment loss on the Company non-financial assets decreased year-on-year, resulting from recognition of less amount of </a:t>
            </a:r>
            <a:r>
              <a:rPr lang="ru-RU" sz="1400" kern="1200" baseline="0" dirty="0">
                <a:solidFill>
                  <a:schemeClr val="tx1"/>
                </a:solidFill>
                <a:effectLst/>
                <a:latin typeface="+mn-lt"/>
                <a:ea typeface="Calibri" panose="020F0502020204030204" pitchFamily="34" charset="0"/>
                <a:cs typeface="Times New Roman" panose="02020603050405020304" pitchFamily="18" charset="0"/>
              </a:rPr>
              <a:t>PP&amp;E</a:t>
            </a:r>
            <a:r>
              <a:rPr lang="en-US" sz="1400" kern="1200" baseline="0" dirty="0">
                <a:solidFill>
                  <a:schemeClr val="tx1"/>
                </a:solidFill>
                <a:effectLst/>
                <a:latin typeface="+mn-lt"/>
                <a:ea typeface="Calibri" panose="020F0502020204030204" pitchFamily="34" charset="0"/>
                <a:cs typeface="Times New Roman" panose="02020603050405020304" pitchFamily="18" charset="0"/>
              </a:rPr>
              <a:t> </a:t>
            </a:r>
            <a:r>
              <a:rPr lang="en-US" altLang="ru-RU" sz="1400" dirty="0">
                <a:solidFill>
                  <a:schemeClr val="tx1"/>
                </a:solidFill>
              </a:rPr>
              <a:t>impairment loss.</a:t>
            </a:r>
          </a:p>
        </p:txBody>
      </p:sp>
      <p:graphicFrame>
        <p:nvGraphicFramePr>
          <p:cNvPr id="11" name="Таблица 20"/>
          <p:cNvGraphicFramePr>
            <a:graphicFrameLocks noGrp="1"/>
          </p:cNvGraphicFramePr>
          <p:nvPr>
            <p:extLst>
              <p:ext uri="{D42A27DB-BD31-4B8C-83A1-F6EECF244321}">
                <p14:modId xmlns:p14="http://schemas.microsoft.com/office/powerpoint/2010/main" val="1143238891"/>
              </p:ext>
            </p:extLst>
          </p:nvPr>
        </p:nvGraphicFramePr>
        <p:xfrm>
          <a:off x="4876800" y="1557337"/>
          <a:ext cx="4191000" cy="4702786"/>
        </p:xfrm>
        <a:graphic>
          <a:graphicData uri="http://schemas.openxmlformats.org/drawingml/2006/table">
            <a:tbl>
              <a:tblPr/>
              <a:tblGrid>
                <a:gridCol w="2053503">
                  <a:extLst>
                    <a:ext uri="{9D8B030D-6E8A-4147-A177-3AD203B41FA5}">
                      <a16:colId xmlns:a16="http://schemas.microsoft.com/office/drawing/2014/main" xmlns="" val="20000"/>
                    </a:ext>
                  </a:extLst>
                </a:gridCol>
                <a:gridCol w="763949">
                  <a:extLst>
                    <a:ext uri="{9D8B030D-6E8A-4147-A177-3AD203B41FA5}">
                      <a16:colId xmlns:a16="http://schemas.microsoft.com/office/drawing/2014/main" xmlns="" val="20001"/>
                    </a:ext>
                  </a:extLst>
                </a:gridCol>
                <a:gridCol w="763949">
                  <a:extLst>
                    <a:ext uri="{9D8B030D-6E8A-4147-A177-3AD203B41FA5}">
                      <a16:colId xmlns:a16="http://schemas.microsoft.com/office/drawing/2014/main" xmlns="" val="20002"/>
                    </a:ext>
                  </a:extLst>
                </a:gridCol>
                <a:gridCol w="609599">
                  <a:extLst>
                    <a:ext uri="{9D8B030D-6E8A-4147-A177-3AD203B41FA5}">
                      <a16:colId xmlns:a16="http://schemas.microsoft.com/office/drawing/2014/main" xmlns="" val="20003"/>
                    </a:ext>
                  </a:extLst>
                </a:gridCol>
              </a:tblGrid>
              <a:tr h="417699">
                <a:tc>
                  <a:txBody>
                    <a:bodyPr/>
                    <a:lstStyle/>
                    <a:p>
                      <a:pPr algn="l" rtl="0" fontAlgn="ctr"/>
                      <a:endParaRPr lang="ru-RU" sz="1100" b="1" i="0" u="none" strike="noStrike" dirty="0">
                        <a:solidFill>
                          <a:schemeClr val="accent1"/>
                        </a:solidFill>
                        <a:latin typeface="+mn-lt"/>
                      </a:endParaRPr>
                    </a:p>
                  </a:txBody>
                  <a:tcPr marL="45720" marR="45720" marT="27411" marB="27411" anchor="ctr">
                    <a:lnL>
                      <a:noFill/>
                    </a:lnL>
                    <a:lnR>
                      <a:noFill/>
                    </a:lnR>
                    <a:lnT>
                      <a:noFill/>
                    </a:lnT>
                    <a:lnB>
                      <a:noFill/>
                    </a:lnB>
                    <a:lnTlToBr w="12700" cmpd="sng">
                      <a:noFill/>
                      <a:prstDash val="solid"/>
                    </a:lnTlToBr>
                    <a:lnBlToTr w="12700" cmpd="sng">
                      <a:noFill/>
                      <a:prstDash val="solid"/>
                    </a:lnBlToTr>
                    <a:solidFill>
                      <a:schemeClr val="bg1">
                        <a:lumMod val="95000"/>
                      </a:schemeClr>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100" b="1" i="0" u="none" strike="noStrike" cap="none" normalizeH="0" baseline="0" dirty="0">
                          <a:ln>
                            <a:noFill/>
                          </a:ln>
                          <a:solidFill>
                            <a:srgbClr val="0079C2"/>
                          </a:solidFill>
                          <a:effectLst/>
                          <a:latin typeface="+mn-lt"/>
                          <a:cs typeface="Arial" charset="0"/>
                        </a:rPr>
                        <a:t>12M </a:t>
                      </a:r>
                      <a:r>
                        <a:rPr kumimoji="0" lang="ru-RU" sz="1100" b="1" i="0" u="none" strike="noStrike" cap="none" normalizeH="0" baseline="0" dirty="0">
                          <a:ln>
                            <a:noFill/>
                          </a:ln>
                          <a:solidFill>
                            <a:srgbClr val="0079C2"/>
                          </a:solidFill>
                          <a:effectLst/>
                          <a:latin typeface="+mn-lt"/>
                          <a:cs typeface="Arial" charset="0"/>
                        </a:rPr>
                        <a:t>2019</a:t>
                      </a:r>
                    </a:p>
                  </a:txBody>
                  <a:tcPr marL="45720" marR="45720" marT="27419" marB="27419" anchor="ctr" horzOverflow="overflow">
                    <a:lnL>
                      <a:noFill/>
                    </a:lnL>
                    <a:lnR>
                      <a:noFill/>
                    </a:lnR>
                    <a:lnT>
                      <a:noFill/>
                    </a:lnT>
                    <a:lnB>
                      <a:noFill/>
                    </a:lnB>
                    <a:lnTlToBr w="12700" cmpd="sng">
                      <a:noFill/>
                      <a:prstDash val="solid"/>
                    </a:lnTlToBr>
                    <a:lnBlToTr w="12700" cmpd="sng">
                      <a:noFill/>
                      <a:prstDash val="solid"/>
                    </a:lnBlToTr>
                    <a:solidFill>
                      <a:schemeClr val="bg1">
                        <a:lumMod val="95000"/>
                      </a:schemeClr>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defRPr/>
                      </a:pPr>
                      <a:r>
                        <a:rPr kumimoji="0" lang="en-US" sz="1100" b="1" i="0" u="none" strike="noStrike" cap="none" normalizeH="0" baseline="0" dirty="0">
                          <a:ln>
                            <a:noFill/>
                          </a:ln>
                          <a:solidFill>
                            <a:srgbClr val="0079C2"/>
                          </a:solidFill>
                          <a:effectLst/>
                          <a:latin typeface="+mn-lt"/>
                          <a:cs typeface="Arial" charset="0"/>
                        </a:rPr>
                        <a:t>12M </a:t>
                      </a:r>
                      <a:r>
                        <a:rPr kumimoji="0" lang="ru-RU" sz="1100" b="1" i="0" u="none" strike="noStrike" cap="none" normalizeH="0" baseline="0" dirty="0">
                          <a:ln>
                            <a:noFill/>
                          </a:ln>
                          <a:solidFill>
                            <a:srgbClr val="0079C2"/>
                          </a:solidFill>
                          <a:effectLst/>
                          <a:latin typeface="+mn-lt"/>
                          <a:cs typeface="Arial" charset="0"/>
                        </a:rPr>
                        <a:t>2020</a:t>
                      </a:r>
                    </a:p>
                  </a:txBody>
                  <a:tcPr marL="45720" marR="45720" marT="27419" marB="27419" anchor="ctr" horzOverflow="overflow">
                    <a:lnL>
                      <a:noFill/>
                    </a:lnL>
                    <a:lnR>
                      <a:noFill/>
                    </a:lnR>
                    <a:lnT>
                      <a:noFill/>
                    </a:lnT>
                    <a:lnB>
                      <a:noFill/>
                    </a:lnB>
                    <a:lnTlToBr w="12700" cmpd="sng">
                      <a:noFill/>
                      <a:prstDash val="solid"/>
                    </a:lnTlToBr>
                    <a:lnBlToTr w="12700" cmpd="sng">
                      <a:noFill/>
                      <a:prstDash val="solid"/>
                    </a:lnBlToTr>
                    <a:solidFill>
                      <a:schemeClr val="bg1">
                        <a:lumMod val="95000"/>
                      </a:schemeClr>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lang="en-US" sz="1100" b="1" i="0" u="none" strike="noStrike" kern="1200" dirty="0">
                          <a:solidFill>
                            <a:srgbClr val="0079C2"/>
                          </a:solidFill>
                          <a:latin typeface="+mn-lt"/>
                          <a:ea typeface="+mn-ea"/>
                          <a:cs typeface="+mn-cs"/>
                        </a:rPr>
                        <a:t>Change</a:t>
                      </a:r>
                      <a:endParaRPr lang="ru-RU" sz="1100" b="1" i="0" u="none" strike="noStrike" kern="1200" dirty="0">
                        <a:solidFill>
                          <a:srgbClr val="0079C2"/>
                        </a:solidFill>
                        <a:latin typeface="+mn-lt"/>
                        <a:ea typeface="+mn-ea"/>
                        <a:cs typeface="+mn-cs"/>
                      </a:endParaRPr>
                    </a:p>
                  </a:txBody>
                  <a:tcPr marL="45720" marR="45720" marT="27404" marB="27404" anchor="ctr" horzOverflow="overflow">
                    <a:lnL>
                      <a:noFill/>
                    </a:lnL>
                    <a:lnR>
                      <a:noFill/>
                    </a:lnR>
                    <a:lnT>
                      <a:noFill/>
                    </a:lnT>
                    <a:lnB>
                      <a:noFill/>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xmlns="" val="10000"/>
                  </a:ext>
                </a:extLst>
              </a:tr>
              <a:tr h="417421">
                <a:tc>
                  <a:txBody>
                    <a:bodyPr/>
                    <a:lstStyle/>
                    <a:p>
                      <a:pPr marL="114300" indent="0" algn="l" defTabSz="914400" rtl="0" eaLnBrk="1" fontAlgn="ctr" latinLnBrk="0" hangingPunct="1">
                        <a:spcAft>
                          <a:spcPts val="0"/>
                        </a:spcAft>
                      </a:pPr>
                      <a:r>
                        <a:rPr lang="en-US" sz="1100" kern="1200" dirty="0">
                          <a:solidFill>
                            <a:schemeClr val="tx1"/>
                          </a:solidFill>
                          <a:effectLst/>
                          <a:latin typeface="+mn-lt"/>
                          <a:ea typeface="Calibri" panose="020F0502020204030204" pitchFamily="34" charset="0"/>
                          <a:cs typeface="Times New Roman" panose="02020603050405020304" pitchFamily="18" charset="0"/>
                        </a:rPr>
                        <a:t>Employee Benefit</a:t>
                      </a:r>
                      <a:endParaRPr lang="ru-RU" sz="1100" kern="1200" dirty="0">
                        <a:solidFill>
                          <a:schemeClr val="tx1"/>
                        </a:solidFill>
                        <a:effectLst/>
                        <a:latin typeface="+mn-lt"/>
                        <a:ea typeface="Calibri" panose="020F0502020204030204" pitchFamily="34" charset="0"/>
                        <a:cs typeface="Times New Roman" panose="02020603050405020304" pitchFamily="18" charset="0"/>
                      </a:endParaRPr>
                    </a:p>
                  </a:txBody>
                  <a:tcPr marL="9522" marR="9522" marT="9522" marB="0" anchor="ctr">
                    <a:lnL>
                      <a:noFill/>
                    </a:lnL>
                    <a:lnR>
                      <a:noFill/>
                    </a:lnR>
                    <a:lnT>
                      <a:noFill/>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ru-RU" sz="1000" b="0" i="0" u="none" strike="noStrike" dirty="0">
                          <a:solidFill>
                            <a:schemeClr val="tx1"/>
                          </a:solidFill>
                          <a:effectLst/>
                          <a:latin typeface="+mn-lt"/>
                          <a:cs typeface="Arial" panose="020B0604020202020204" pitchFamily="34" charset="0"/>
                        </a:rPr>
                        <a:t>9</a:t>
                      </a:r>
                      <a:r>
                        <a:rPr lang="en-US" sz="1000" b="0" i="0" u="none" strike="noStrike" dirty="0">
                          <a:solidFill>
                            <a:schemeClr val="tx1"/>
                          </a:solidFill>
                          <a:effectLst/>
                          <a:latin typeface="+mn-lt"/>
                          <a:cs typeface="Arial" panose="020B0604020202020204" pitchFamily="34" charset="0"/>
                        </a:rPr>
                        <a:t>,</a:t>
                      </a:r>
                      <a:r>
                        <a:rPr lang="ru-RU" sz="1000" b="0" i="0" u="none" strike="noStrike" dirty="0">
                          <a:solidFill>
                            <a:schemeClr val="tx1"/>
                          </a:solidFill>
                          <a:effectLst/>
                          <a:latin typeface="+mn-lt"/>
                          <a:cs typeface="Arial" panose="020B0604020202020204" pitchFamily="34" charset="0"/>
                        </a:rPr>
                        <a:t>375 </a:t>
                      </a:r>
                      <a:endParaRPr lang="ru-RU" sz="1000" b="0" i="0" u="none" strike="noStrike" dirty="0">
                        <a:solidFill>
                          <a:schemeClr val="tx1"/>
                        </a:solidFill>
                        <a:effectLst/>
                        <a:latin typeface="+mn-lt"/>
                      </a:endParaRPr>
                    </a:p>
                  </a:txBody>
                  <a:tcPr marL="9525" marR="9525" marT="9525" marB="0" anchor="ctr">
                    <a:lnL>
                      <a:noFill/>
                    </a:lnL>
                    <a:lnR>
                      <a:noFill/>
                    </a:lnR>
                    <a:lnT>
                      <a:noFill/>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ru-RU" sz="1000" b="0" i="0" u="none" strike="noStrike" dirty="0">
                          <a:solidFill>
                            <a:schemeClr val="tx1"/>
                          </a:solidFill>
                          <a:effectLst/>
                          <a:latin typeface="+mn-lt"/>
                          <a:cs typeface="Arial" panose="020B0604020202020204" pitchFamily="34" charset="0"/>
                        </a:rPr>
                        <a:t>9</a:t>
                      </a:r>
                      <a:r>
                        <a:rPr lang="en-US" sz="1000" b="0" i="0" u="none" strike="noStrike" dirty="0">
                          <a:solidFill>
                            <a:schemeClr val="tx1"/>
                          </a:solidFill>
                          <a:effectLst/>
                          <a:latin typeface="+mn-lt"/>
                          <a:cs typeface="Arial" panose="020B0604020202020204" pitchFamily="34" charset="0"/>
                        </a:rPr>
                        <a:t>,</a:t>
                      </a:r>
                      <a:r>
                        <a:rPr lang="ru-RU" sz="1000" b="0" i="0" u="none" strike="noStrike" dirty="0">
                          <a:solidFill>
                            <a:schemeClr val="tx1"/>
                          </a:solidFill>
                          <a:effectLst/>
                          <a:latin typeface="+mn-lt"/>
                          <a:cs typeface="Arial" panose="020B0604020202020204" pitchFamily="34" charset="0"/>
                        </a:rPr>
                        <a:t>485 </a:t>
                      </a:r>
                      <a:endParaRPr lang="ru-RU" sz="1000" b="0" i="0" u="none" strike="noStrike" dirty="0">
                        <a:solidFill>
                          <a:schemeClr val="tx1"/>
                        </a:solidFill>
                        <a:effectLst/>
                        <a:latin typeface="+mn-lt"/>
                      </a:endParaRPr>
                    </a:p>
                  </a:txBody>
                  <a:tcPr marL="9525" marR="9525" marT="9525" marB="0" anchor="ctr">
                    <a:lnL>
                      <a:noFill/>
                    </a:lnL>
                    <a:lnR>
                      <a:noFill/>
                    </a:lnR>
                    <a:lnT>
                      <a:noFill/>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0" fontAlgn="ctr"/>
                      <a:r>
                        <a:rPr lang="ru-RU" sz="1000" b="0" i="0" u="none" strike="noStrike" dirty="0">
                          <a:solidFill>
                            <a:schemeClr val="tx1"/>
                          </a:solidFill>
                          <a:effectLst/>
                          <a:latin typeface="+mn-lt"/>
                        </a:rPr>
                        <a:t>+1</a:t>
                      </a:r>
                      <a:r>
                        <a:rPr lang="en-US" sz="1000" b="0" i="0" u="none" strike="noStrike" dirty="0">
                          <a:solidFill>
                            <a:schemeClr val="tx1"/>
                          </a:solidFill>
                          <a:effectLst/>
                          <a:latin typeface="+mn-lt"/>
                        </a:rPr>
                        <a:t>.</a:t>
                      </a:r>
                      <a:r>
                        <a:rPr lang="ru-RU" sz="1000" b="0" i="0" u="none" strike="noStrike" dirty="0">
                          <a:solidFill>
                            <a:schemeClr val="tx1"/>
                          </a:solidFill>
                          <a:effectLst/>
                          <a:latin typeface="+mn-lt"/>
                        </a:rPr>
                        <a:t>2%</a:t>
                      </a:r>
                    </a:p>
                  </a:txBody>
                  <a:tcPr marL="9525" marR="9525" marT="9525" marB="0" anchor="ctr">
                    <a:lnL>
                      <a:noFill/>
                    </a:lnL>
                    <a:lnR>
                      <a:noFill/>
                    </a:lnR>
                    <a:lnT>
                      <a:noFill/>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1"/>
                  </a:ext>
                </a:extLst>
              </a:tr>
              <a:tr h="389065">
                <a:tc>
                  <a:txBody>
                    <a:bodyPr/>
                    <a:lstStyle/>
                    <a:p>
                      <a:pPr marL="114300" marR="0" lvl="0" indent="0" algn="l" defTabSz="914400" rtl="0" eaLnBrk="1" fontAlgn="ctr" latinLnBrk="0" hangingPunct="1">
                        <a:lnSpc>
                          <a:spcPct val="100000"/>
                        </a:lnSpc>
                        <a:spcBef>
                          <a:spcPts val="0"/>
                        </a:spcBef>
                        <a:spcAft>
                          <a:spcPts val="0"/>
                        </a:spcAft>
                        <a:buClrTx/>
                        <a:buSzTx/>
                        <a:buFontTx/>
                        <a:buNone/>
                        <a:tabLst/>
                        <a:defRPr/>
                      </a:pPr>
                      <a:r>
                        <a:rPr lang="ru-RU" sz="1100" kern="1200" dirty="0" err="1">
                          <a:solidFill>
                            <a:schemeClr val="tx1"/>
                          </a:solidFill>
                          <a:effectLst/>
                          <a:latin typeface="+mn-lt"/>
                          <a:ea typeface="Calibri" panose="020F0502020204030204" pitchFamily="34" charset="0"/>
                          <a:cs typeface="Times New Roman" panose="02020603050405020304" pitchFamily="18" charset="0"/>
                        </a:rPr>
                        <a:t>Repairs</a:t>
                      </a:r>
                      <a:r>
                        <a:rPr lang="ru-RU" sz="1100" kern="1200" dirty="0">
                          <a:solidFill>
                            <a:schemeClr val="tx1"/>
                          </a:solidFill>
                          <a:effectLst/>
                          <a:latin typeface="+mn-lt"/>
                          <a:ea typeface="Calibri" panose="020F0502020204030204" pitchFamily="34" charset="0"/>
                          <a:cs typeface="Times New Roman" panose="02020603050405020304" pitchFamily="18" charset="0"/>
                        </a:rPr>
                        <a:t> </a:t>
                      </a:r>
                      <a:r>
                        <a:rPr lang="ru-RU" sz="1100" kern="1200" dirty="0" err="1">
                          <a:solidFill>
                            <a:schemeClr val="tx1"/>
                          </a:solidFill>
                          <a:effectLst/>
                          <a:latin typeface="+mn-lt"/>
                          <a:ea typeface="Calibri" panose="020F0502020204030204" pitchFamily="34" charset="0"/>
                          <a:cs typeface="Times New Roman" panose="02020603050405020304" pitchFamily="18" charset="0"/>
                        </a:rPr>
                        <a:t>and</a:t>
                      </a:r>
                      <a:r>
                        <a:rPr lang="ru-RU" sz="1100" kern="1200" baseline="0" dirty="0">
                          <a:solidFill>
                            <a:schemeClr val="tx1"/>
                          </a:solidFill>
                          <a:effectLst/>
                          <a:latin typeface="+mn-lt"/>
                          <a:ea typeface="Calibri" panose="020F0502020204030204" pitchFamily="34" charset="0"/>
                          <a:cs typeface="Times New Roman" panose="02020603050405020304" pitchFamily="18" charset="0"/>
                        </a:rPr>
                        <a:t> </a:t>
                      </a:r>
                      <a:r>
                        <a:rPr lang="ru-RU" sz="1100" kern="1200" baseline="0" dirty="0" err="1">
                          <a:solidFill>
                            <a:schemeClr val="tx1"/>
                          </a:solidFill>
                          <a:effectLst/>
                          <a:latin typeface="+mn-lt"/>
                          <a:ea typeface="Calibri" panose="020F0502020204030204" pitchFamily="34" charset="0"/>
                          <a:cs typeface="Times New Roman" panose="02020603050405020304" pitchFamily="18" charset="0"/>
                        </a:rPr>
                        <a:t>Maintainance</a:t>
                      </a:r>
                      <a:endParaRPr lang="ru-RU" sz="1100" kern="1200" dirty="0">
                        <a:solidFill>
                          <a:schemeClr val="tx1"/>
                        </a:solidFill>
                        <a:effectLst/>
                        <a:latin typeface="+mn-lt"/>
                        <a:ea typeface="Calibri" panose="020F0502020204030204" pitchFamily="34" charset="0"/>
                        <a:cs typeface="Times New Roman" panose="02020603050405020304" pitchFamily="18" charset="0"/>
                      </a:endParaRPr>
                    </a:p>
                  </a:txBody>
                  <a:tcPr marL="9522" marR="9522" marT="9522" marB="0" anchor="ctr">
                    <a:lnL>
                      <a:noFill/>
                    </a:lnL>
                    <a:lnR>
                      <a:noFill/>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ru-RU" sz="1000" b="0" i="0" u="none" strike="noStrike" dirty="0">
                          <a:solidFill>
                            <a:schemeClr val="tx1"/>
                          </a:solidFill>
                          <a:effectLst/>
                          <a:latin typeface="+mn-lt"/>
                          <a:cs typeface="Arial" panose="020B0604020202020204" pitchFamily="34" charset="0"/>
                        </a:rPr>
                        <a:t>3</a:t>
                      </a:r>
                      <a:r>
                        <a:rPr lang="en-US" sz="1000" b="0" i="0" u="none" strike="noStrike" dirty="0">
                          <a:solidFill>
                            <a:schemeClr val="tx1"/>
                          </a:solidFill>
                          <a:effectLst/>
                          <a:latin typeface="+mn-lt"/>
                          <a:cs typeface="Arial" panose="020B0604020202020204" pitchFamily="34" charset="0"/>
                        </a:rPr>
                        <a:t>,</a:t>
                      </a:r>
                      <a:r>
                        <a:rPr lang="ru-RU" sz="1000" b="0" i="0" u="none" strike="noStrike" dirty="0">
                          <a:solidFill>
                            <a:schemeClr val="tx1"/>
                          </a:solidFill>
                          <a:effectLst/>
                          <a:latin typeface="+mn-lt"/>
                          <a:cs typeface="Arial" panose="020B0604020202020204" pitchFamily="34" charset="0"/>
                        </a:rPr>
                        <a:t>920 </a:t>
                      </a:r>
                      <a:endParaRPr lang="ru-RU" sz="1000" b="0" i="0" u="none" strike="noStrike" dirty="0">
                        <a:solidFill>
                          <a:schemeClr val="tx1"/>
                        </a:solidFill>
                        <a:effectLst/>
                        <a:latin typeface="+mn-lt"/>
                      </a:endParaRPr>
                    </a:p>
                  </a:txBody>
                  <a:tcPr marL="9525" marR="9525" marT="9525" marB="0" anchor="ctr">
                    <a:lnL>
                      <a:noFill/>
                    </a:lnL>
                    <a:lnR>
                      <a:noFill/>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ru-RU" sz="1000" b="0" i="0" u="none" strike="noStrike" dirty="0">
                          <a:solidFill>
                            <a:schemeClr val="tx1"/>
                          </a:solidFill>
                          <a:effectLst/>
                          <a:latin typeface="+mn-lt"/>
                          <a:cs typeface="Arial" panose="020B0604020202020204" pitchFamily="34" charset="0"/>
                        </a:rPr>
                        <a:t>3</a:t>
                      </a:r>
                      <a:r>
                        <a:rPr lang="en-US" sz="1000" b="0" i="0" u="none" strike="noStrike" dirty="0">
                          <a:solidFill>
                            <a:schemeClr val="tx1"/>
                          </a:solidFill>
                          <a:effectLst/>
                          <a:latin typeface="+mn-lt"/>
                          <a:cs typeface="Arial" panose="020B0604020202020204" pitchFamily="34" charset="0"/>
                        </a:rPr>
                        <a:t>,</a:t>
                      </a:r>
                      <a:r>
                        <a:rPr lang="ru-RU" sz="1000" b="0" i="0" u="none" strike="noStrike" dirty="0">
                          <a:solidFill>
                            <a:schemeClr val="tx1"/>
                          </a:solidFill>
                          <a:effectLst/>
                          <a:latin typeface="+mn-lt"/>
                          <a:cs typeface="Arial" panose="020B0604020202020204" pitchFamily="34" charset="0"/>
                        </a:rPr>
                        <a:t>908 </a:t>
                      </a:r>
                      <a:endParaRPr lang="ru-RU" sz="1000" b="0" i="0" u="none" strike="noStrike" dirty="0">
                        <a:solidFill>
                          <a:schemeClr val="tx1"/>
                        </a:solidFill>
                        <a:effectLst/>
                        <a:latin typeface="+mn-lt"/>
                      </a:endParaRPr>
                    </a:p>
                  </a:txBody>
                  <a:tcPr marL="9525" marR="9525" marT="9525" marB="0" anchor="ctr">
                    <a:lnL>
                      <a:noFill/>
                    </a:lnL>
                    <a:lnR>
                      <a:noFill/>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0" fontAlgn="ctr"/>
                      <a:r>
                        <a:rPr lang="ru-RU" sz="1000" b="0" i="0" u="none" strike="noStrike" dirty="0">
                          <a:solidFill>
                            <a:schemeClr val="tx1"/>
                          </a:solidFill>
                          <a:effectLst/>
                          <a:latin typeface="+mn-lt"/>
                        </a:rPr>
                        <a:t>-0</a:t>
                      </a:r>
                      <a:r>
                        <a:rPr lang="en-US" sz="1000" b="0" i="0" u="none" strike="noStrike" dirty="0">
                          <a:solidFill>
                            <a:schemeClr val="tx1"/>
                          </a:solidFill>
                          <a:effectLst/>
                          <a:latin typeface="+mn-lt"/>
                        </a:rPr>
                        <a:t>.</a:t>
                      </a:r>
                      <a:r>
                        <a:rPr lang="ru-RU" sz="1000" b="0" i="0" u="none" strike="noStrike" dirty="0">
                          <a:solidFill>
                            <a:schemeClr val="tx1"/>
                          </a:solidFill>
                          <a:effectLst/>
                          <a:latin typeface="+mn-lt"/>
                        </a:rPr>
                        <a:t>3%</a:t>
                      </a:r>
                    </a:p>
                  </a:txBody>
                  <a:tcPr marL="9525" marR="9525" marT="9525" marB="0" anchor="ctr">
                    <a:lnL>
                      <a:noFill/>
                    </a:lnL>
                    <a:lnR>
                      <a:noFill/>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2"/>
                  </a:ext>
                </a:extLst>
              </a:tr>
              <a:tr h="429394">
                <a:tc>
                  <a:txBody>
                    <a:bodyPr/>
                    <a:lstStyle/>
                    <a:p>
                      <a:pPr marL="114300" marR="0" lvl="0" indent="0" algn="l" defTabSz="914400" rtl="0" eaLnBrk="1" fontAlgn="ctr" latinLnBrk="0" hangingPunct="1">
                        <a:lnSpc>
                          <a:spcPct val="100000"/>
                        </a:lnSpc>
                        <a:spcBef>
                          <a:spcPts val="0"/>
                        </a:spcBef>
                        <a:spcAft>
                          <a:spcPts val="0"/>
                        </a:spcAft>
                        <a:buClrTx/>
                        <a:buSzTx/>
                        <a:buFontTx/>
                        <a:buNone/>
                        <a:tabLst/>
                        <a:defRPr/>
                      </a:pPr>
                      <a:r>
                        <a:rPr lang="en-US" sz="1100" kern="1200" dirty="0">
                          <a:solidFill>
                            <a:schemeClr val="tx1"/>
                          </a:solidFill>
                          <a:effectLst/>
                          <a:latin typeface="+mn-lt"/>
                          <a:ea typeface="Calibri" panose="020F0502020204030204" pitchFamily="34" charset="0"/>
                          <a:cs typeface="Times New Roman" panose="02020603050405020304" pitchFamily="18" charset="0"/>
                        </a:rPr>
                        <a:t>Electricity Market Administration</a:t>
                      </a:r>
                      <a:endParaRPr lang="ru-RU" sz="1100" kern="1200" dirty="0">
                        <a:solidFill>
                          <a:schemeClr val="tx1"/>
                        </a:solidFill>
                        <a:effectLst/>
                        <a:latin typeface="+mn-lt"/>
                        <a:ea typeface="Calibri" panose="020F0502020204030204" pitchFamily="34" charset="0"/>
                        <a:cs typeface="Times New Roman" panose="02020603050405020304" pitchFamily="18" charset="0"/>
                      </a:endParaRPr>
                    </a:p>
                  </a:txBody>
                  <a:tcPr marL="9522" marR="9522" marT="9522" marB="0" anchor="ctr">
                    <a:lnL>
                      <a:noFill/>
                    </a:lnL>
                    <a:lnR>
                      <a:noFill/>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ru-RU" sz="1000" b="0" i="0" u="none" strike="noStrike" dirty="0">
                          <a:solidFill>
                            <a:schemeClr val="tx1"/>
                          </a:solidFill>
                          <a:effectLst/>
                          <a:latin typeface="+mn-lt"/>
                          <a:cs typeface="Arial" panose="020B0604020202020204" pitchFamily="34" charset="0"/>
                        </a:rPr>
                        <a:t>2</a:t>
                      </a:r>
                      <a:r>
                        <a:rPr lang="en-US" sz="1000" b="0" i="0" u="none" strike="noStrike" dirty="0">
                          <a:solidFill>
                            <a:schemeClr val="tx1"/>
                          </a:solidFill>
                          <a:effectLst/>
                          <a:latin typeface="+mn-lt"/>
                          <a:cs typeface="Arial" panose="020B0604020202020204" pitchFamily="34" charset="0"/>
                        </a:rPr>
                        <a:t>,</a:t>
                      </a:r>
                      <a:r>
                        <a:rPr lang="ru-RU" sz="1000" b="0" i="0" u="none" strike="noStrike" dirty="0">
                          <a:solidFill>
                            <a:schemeClr val="tx1"/>
                          </a:solidFill>
                          <a:effectLst/>
                          <a:latin typeface="+mn-lt"/>
                          <a:cs typeface="Arial" panose="020B0604020202020204" pitchFamily="34" charset="0"/>
                        </a:rPr>
                        <a:t>160 </a:t>
                      </a:r>
                      <a:endParaRPr lang="ru-RU" sz="1000" b="0" i="0" u="none" strike="noStrike" dirty="0">
                        <a:solidFill>
                          <a:schemeClr val="tx1"/>
                        </a:solidFill>
                        <a:effectLst/>
                        <a:latin typeface="+mn-lt"/>
                      </a:endParaRPr>
                    </a:p>
                  </a:txBody>
                  <a:tcPr marL="9525" marR="9525" marT="9525" marB="0" anchor="ctr">
                    <a:lnL>
                      <a:noFill/>
                    </a:lnL>
                    <a:lnR>
                      <a:noFill/>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ru-RU" sz="1000" b="0" i="0" u="none" strike="noStrike" dirty="0">
                          <a:solidFill>
                            <a:schemeClr val="tx1"/>
                          </a:solidFill>
                          <a:effectLst/>
                          <a:latin typeface="+mn-lt"/>
                          <a:cs typeface="Arial" panose="020B0604020202020204" pitchFamily="34" charset="0"/>
                        </a:rPr>
                        <a:t>2</a:t>
                      </a:r>
                      <a:r>
                        <a:rPr lang="en-US" sz="1000" b="0" i="0" u="none" strike="noStrike" dirty="0">
                          <a:solidFill>
                            <a:schemeClr val="tx1"/>
                          </a:solidFill>
                          <a:effectLst/>
                          <a:latin typeface="+mn-lt"/>
                          <a:cs typeface="Arial" panose="020B0604020202020204" pitchFamily="34" charset="0"/>
                        </a:rPr>
                        <a:t>,</a:t>
                      </a:r>
                      <a:r>
                        <a:rPr lang="ru-RU" sz="1000" b="0" i="0" u="none" strike="noStrike" dirty="0">
                          <a:solidFill>
                            <a:schemeClr val="tx1"/>
                          </a:solidFill>
                          <a:effectLst/>
                          <a:latin typeface="+mn-lt"/>
                          <a:cs typeface="Arial" panose="020B0604020202020204" pitchFamily="34" charset="0"/>
                        </a:rPr>
                        <a:t>347 </a:t>
                      </a:r>
                      <a:endParaRPr lang="ru-RU" sz="1000" b="0" i="0" u="none" strike="noStrike" dirty="0">
                        <a:solidFill>
                          <a:schemeClr val="tx1"/>
                        </a:solidFill>
                        <a:effectLst/>
                        <a:latin typeface="+mn-lt"/>
                      </a:endParaRPr>
                    </a:p>
                  </a:txBody>
                  <a:tcPr marL="9525" marR="9525" marT="9525" marB="0" anchor="ctr">
                    <a:lnL>
                      <a:noFill/>
                    </a:lnL>
                    <a:lnR>
                      <a:noFill/>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0" fontAlgn="ctr"/>
                      <a:r>
                        <a:rPr lang="ru-RU" sz="1000" b="0" i="0" u="none" strike="noStrike" dirty="0">
                          <a:solidFill>
                            <a:schemeClr val="tx1"/>
                          </a:solidFill>
                          <a:effectLst/>
                          <a:latin typeface="+mn-lt"/>
                        </a:rPr>
                        <a:t>+8</a:t>
                      </a:r>
                      <a:r>
                        <a:rPr lang="en-US" sz="1000" b="0" i="0" u="none" strike="noStrike" dirty="0">
                          <a:solidFill>
                            <a:schemeClr val="tx1"/>
                          </a:solidFill>
                          <a:effectLst/>
                          <a:latin typeface="+mn-lt"/>
                        </a:rPr>
                        <a:t>.</a:t>
                      </a:r>
                      <a:r>
                        <a:rPr lang="ru-RU" sz="1000" b="0" i="0" u="none" strike="noStrike" dirty="0">
                          <a:solidFill>
                            <a:schemeClr val="tx1"/>
                          </a:solidFill>
                          <a:effectLst/>
                          <a:latin typeface="+mn-lt"/>
                        </a:rPr>
                        <a:t>7%</a:t>
                      </a:r>
                    </a:p>
                  </a:txBody>
                  <a:tcPr marL="9525" marR="9525" marT="9525" marB="0" anchor="ctr">
                    <a:lnL>
                      <a:noFill/>
                    </a:lnL>
                    <a:lnR>
                      <a:noFill/>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3"/>
                  </a:ext>
                </a:extLst>
              </a:tr>
              <a:tr h="417421">
                <a:tc>
                  <a:txBody>
                    <a:bodyPr/>
                    <a:lstStyle/>
                    <a:p>
                      <a:pPr marL="114300" marR="0" lvl="0" indent="0" algn="l" defTabSz="914400" rtl="0" eaLnBrk="1" fontAlgn="ctr" latinLnBrk="0" hangingPunct="1">
                        <a:lnSpc>
                          <a:spcPct val="100000"/>
                        </a:lnSpc>
                        <a:spcBef>
                          <a:spcPts val="0"/>
                        </a:spcBef>
                        <a:spcAft>
                          <a:spcPts val="0"/>
                        </a:spcAft>
                        <a:buClrTx/>
                        <a:buSzTx/>
                        <a:buFontTx/>
                        <a:buNone/>
                        <a:tabLst/>
                        <a:defRPr/>
                      </a:pPr>
                      <a:r>
                        <a:rPr lang="ru-RU" sz="1100" kern="1200" dirty="0" err="1">
                          <a:solidFill>
                            <a:schemeClr val="tx1"/>
                          </a:solidFill>
                          <a:effectLst/>
                          <a:latin typeface="+mn-lt"/>
                          <a:ea typeface="Calibri" panose="020F0502020204030204" pitchFamily="34" charset="0"/>
                          <a:cs typeface="Times New Roman" panose="02020603050405020304" pitchFamily="18" charset="0"/>
                        </a:rPr>
                        <a:t>Taxes</a:t>
                      </a:r>
                      <a:r>
                        <a:rPr lang="ru-RU" sz="1100" kern="1200" dirty="0">
                          <a:solidFill>
                            <a:schemeClr val="tx1"/>
                          </a:solidFill>
                          <a:effectLst/>
                          <a:latin typeface="+mn-lt"/>
                          <a:ea typeface="Calibri" panose="020F0502020204030204" pitchFamily="34" charset="0"/>
                          <a:cs typeface="Times New Roman" panose="02020603050405020304" pitchFamily="18" charset="0"/>
                        </a:rPr>
                        <a:t>,</a:t>
                      </a:r>
                      <a:r>
                        <a:rPr lang="ru-RU" sz="1100" kern="1200" baseline="0" dirty="0">
                          <a:solidFill>
                            <a:schemeClr val="tx1"/>
                          </a:solidFill>
                          <a:effectLst/>
                          <a:latin typeface="+mn-lt"/>
                          <a:ea typeface="Calibri" panose="020F0502020204030204" pitchFamily="34" charset="0"/>
                          <a:cs typeface="Times New Roman" panose="02020603050405020304" pitchFamily="18" charset="0"/>
                        </a:rPr>
                        <a:t> </a:t>
                      </a:r>
                      <a:r>
                        <a:rPr lang="ru-RU" sz="1100" kern="1200" baseline="0" dirty="0" err="1">
                          <a:solidFill>
                            <a:schemeClr val="tx1"/>
                          </a:solidFill>
                          <a:effectLst/>
                          <a:latin typeface="+mn-lt"/>
                          <a:ea typeface="Calibri" panose="020F0502020204030204" pitchFamily="34" charset="0"/>
                          <a:cs typeface="Times New Roman" panose="02020603050405020304" pitchFamily="18" charset="0"/>
                        </a:rPr>
                        <a:t>Other</a:t>
                      </a:r>
                      <a:r>
                        <a:rPr lang="ru-RU" sz="1100" kern="1200" baseline="0" dirty="0">
                          <a:solidFill>
                            <a:schemeClr val="tx1"/>
                          </a:solidFill>
                          <a:effectLst/>
                          <a:latin typeface="+mn-lt"/>
                          <a:ea typeface="Calibri" panose="020F0502020204030204" pitchFamily="34" charset="0"/>
                          <a:cs typeface="Times New Roman" panose="02020603050405020304" pitchFamily="18" charset="0"/>
                        </a:rPr>
                        <a:t> </a:t>
                      </a:r>
                      <a:r>
                        <a:rPr lang="ru-RU" sz="1100" kern="1200" baseline="0" dirty="0" err="1">
                          <a:solidFill>
                            <a:schemeClr val="tx1"/>
                          </a:solidFill>
                          <a:effectLst/>
                          <a:latin typeface="+mn-lt"/>
                          <a:ea typeface="Calibri" panose="020F0502020204030204" pitchFamily="34" charset="0"/>
                          <a:cs typeface="Times New Roman" panose="02020603050405020304" pitchFamily="18" charset="0"/>
                        </a:rPr>
                        <a:t>than</a:t>
                      </a:r>
                      <a:r>
                        <a:rPr lang="ru-RU" sz="1100" kern="1200" baseline="0" dirty="0">
                          <a:solidFill>
                            <a:schemeClr val="tx1"/>
                          </a:solidFill>
                          <a:effectLst/>
                          <a:latin typeface="+mn-lt"/>
                          <a:ea typeface="Calibri" panose="020F0502020204030204" pitchFamily="34" charset="0"/>
                          <a:cs typeface="Times New Roman" panose="02020603050405020304" pitchFamily="18" charset="0"/>
                        </a:rPr>
                        <a:t> </a:t>
                      </a:r>
                      <a:r>
                        <a:rPr lang="ru-RU" sz="1100" kern="1200" baseline="0" dirty="0" err="1">
                          <a:solidFill>
                            <a:schemeClr val="tx1"/>
                          </a:solidFill>
                          <a:effectLst/>
                          <a:latin typeface="+mn-lt"/>
                          <a:ea typeface="Calibri" panose="020F0502020204030204" pitchFamily="34" charset="0"/>
                          <a:cs typeface="Times New Roman" panose="02020603050405020304" pitchFamily="18" charset="0"/>
                        </a:rPr>
                        <a:t>Income</a:t>
                      </a:r>
                      <a:r>
                        <a:rPr lang="ru-RU" sz="1100" kern="1200" baseline="0" dirty="0">
                          <a:solidFill>
                            <a:schemeClr val="tx1"/>
                          </a:solidFill>
                          <a:effectLst/>
                          <a:latin typeface="+mn-lt"/>
                          <a:ea typeface="Calibri" panose="020F0502020204030204" pitchFamily="34" charset="0"/>
                          <a:cs typeface="Times New Roman" panose="02020603050405020304" pitchFamily="18" charset="0"/>
                        </a:rPr>
                        <a:t> </a:t>
                      </a:r>
                      <a:r>
                        <a:rPr lang="ru-RU" sz="1100" kern="1200" baseline="0" dirty="0" err="1">
                          <a:solidFill>
                            <a:schemeClr val="tx1"/>
                          </a:solidFill>
                          <a:effectLst/>
                          <a:latin typeface="+mn-lt"/>
                          <a:ea typeface="Calibri" panose="020F0502020204030204" pitchFamily="34" charset="0"/>
                          <a:cs typeface="Times New Roman" panose="02020603050405020304" pitchFamily="18" charset="0"/>
                        </a:rPr>
                        <a:t>Tax</a:t>
                      </a:r>
                      <a:endParaRPr lang="ru-RU" sz="1100" kern="1200" dirty="0">
                        <a:solidFill>
                          <a:schemeClr val="tx1"/>
                        </a:solidFill>
                        <a:effectLst/>
                        <a:latin typeface="+mn-lt"/>
                        <a:ea typeface="Calibri" panose="020F0502020204030204" pitchFamily="34" charset="0"/>
                        <a:cs typeface="Times New Roman" panose="02020603050405020304" pitchFamily="18" charset="0"/>
                      </a:endParaRPr>
                    </a:p>
                  </a:txBody>
                  <a:tcPr marL="9522" marR="9522" marT="9522" marB="0" anchor="ctr">
                    <a:lnL>
                      <a:noFill/>
                    </a:lnL>
                    <a:lnR>
                      <a:noFill/>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ru-RU" sz="1000" b="0" i="0" u="none" strike="noStrike" dirty="0">
                          <a:solidFill>
                            <a:schemeClr val="tx1"/>
                          </a:solidFill>
                          <a:effectLst/>
                          <a:latin typeface="+mn-lt"/>
                          <a:cs typeface="Arial" panose="020B0604020202020204" pitchFamily="34" charset="0"/>
                        </a:rPr>
                        <a:t>2</a:t>
                      </a:r>
                      <a:r>
                        <a:rPr lang="en-US" sz="1000" b="0" i="0" u="none" strike="noStrike" dirty="0">
                          <a:solidFill>
                            <a:schemeClr val="tx1"/>
                          </a:solidFill>
                          <a:effectLst/>
                          <a:latin typeface="+mn-lt"/>
                          <a:cs typeface="Arial" panose="020B0604020202020204" pitchFamily="34" charset="0"/>
                        </a:rPr>
                        <a:t>,</a:t>
                      </a:r>
                      <a:r>
                        <a:rPr lang="ru-RU" sz="1000" b="0" i="0" u="none" strike="noStrike" dirty="0">
                          <a:solidFill>
                            <a:schemeClr val="tx1"/>
                          </a:solidFill>
                          <a:effectLst/>
                          <a:latin typeface="+mn-lt"/>
                          <a:cs typeface="Arial" panose="020B0604020202020204" pitchFamily="34" charset="0"/>
                        </a:rPr>
                        <a:t>993 </a:t>
                      </a:r>
                      <a:endParaRPr lang="ru-RU" sz="1000" b="0" i="0" u="none" strike="noStrike" dirty="0">
                        <a:solidFill>
                          <a:schemeClr val="tx1"/>
                        </a:solidFill>
                        <a:effectLst/>
                        <a:latin typeface="+mn-lt"/>
                      </a:endParaRPr>
                    </a:p>
                  </a:txBody>
                  <a:tcPr marL="9525" marR="9525" marT="9525" marB="0" anchor="ctr">
                    <a:lnL>
                      <a:noFill/>
                    </a:lnL>
                    <a:lnR>
                      <a:noFill/>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ru-RU" sz="1000" b="0" i="0" u="none" strike="noStrike" dirty="0">
                          <a:solidFill>
                            <a:schemeClr val="tx1"/>
                          </a:solidFill>
                          <a:effectLst/>
                          <a:latin typeface="+mn-lt"/>
                          <a:cs typeface="Arial" panose="020B0604020202020204" pitchFamily="34" charset="0"/>
                        </a:rPr>
                        <a:t>2</a:t>
                      </a:r>
                      <a:r>
                        <a:rPr lang="en-US" sz="1000" b="0" i="0" u="none" strike="noStrike" dirty="0">
                          <a:solidFill>
                            <a:schemeClr val="tx1"/>
                          </a:solidFill>
                          <a:effectLst/>
                          <a:latin typeface="+mn-lt"/>
                          <a:cs typeface="Arial" panose="020B0604020202020204" pitchFamily="34" charset="0"/>
                        </a:rPr>
                        <a:t>,</a:t>
                      </a:r>
                      <a:r>
                        <a:rPr lang="ru-RU" sz="1000" b="0" i="0" u="none" strike="noStrike" dirty="0">
                          <a:solidFill>
                            <a:schemeClr val="tx1"/>
                          </a:solidFill>
                          <a:effectLst/>
                          <a:latin typeface="+mn-lt"/>
                          <a:cs typeface="Arial" panose="020B0604020202020204" pitchFamily="34" charset="0"/>
                        </a:rPr>
                        <a:t>447 </a:t>
                      </a:r>
                      <a:endParaRPr lang="ru-RU" sz="1000" b="0" i="0" u="none" strike="noStrike" dirty="0">
                        <a:solidFill>
                          <a:schemeClr val="tx1"/>
                        </a:solidFill>
                        <a:effectLst/>
                        <a:latin typeface="+mn-lt"/>
                      </a:endParaRPr>
                    </a:p>
                  </a:txBody>
                  <a:tcPr marL="9525" marR="9525" marT="9525" marB="0" anchor="ctr">
                    <a:lnL>
                      <a:noFill/>
                    </a:lnL>
                    <a:lnR>
                      <a:noFill/>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0" fontAlgn="ctr"/>
                      <a:r>
                        <a:rPr lang="ru-RU" sz="1000" b="0" i="0" u="none" strike="noStrike" dirty="0">
                          <a:solidFill>
                            <a:schemeClr val="tx1"/>
                          </a:solidFill>
                          <a:effectLst/>
                          <a:latin typeface="+mn-lt"/>
                        </a:rPr>
                        <a:t>-18</a:t>
                      </a:r>
                      <a:r>
                        <a:rPr lang="en-US" sz="1000" b="0" i="0" u="none" strike="noStrike" dirty="0">
                          <a:solidFill>
                            <a:schemeClr val="tx1"/>
                          </a:solidFill>
                          <a:effectLst/>
                          <a:latin typeface="+mn-lt"/>
                        </a:rPr>
                        <a:t>.</a:t>
                      </a:r>
                      <a:r>
                        <a:rPr lang="ru-RU" sz="1000" b="0" i="0" u="none" strike="noStrike" dirty="0">
                          <a:solidFill>
                            <a:schemeClr val="tx1"/>
                          </a:solidFill>
                          <a:effectLst/>
                          <a:latin typeface="+mn-lt"/>
                        </a:rPr>
                        <a:t>2%</a:t>
                      </a:r>
                    </a:p>
                  </a:txBody>
                  <a:tcPr marL="9525" marR="9525" marT="9525" marB="0" anchor="ctr">
                    <a:lnL>
                      <a:noFill/>
                    </a:lnL>
                    <a:lnR>
                      <a:noFill/>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4"/>
                  </a:ext>
                </a:extLst>
              </a:tr>
              <a:tr h="417421">
                <a:tc>
                  <a:txBody>
                    <a:bodyPr/>
                    <a:lstStyle/>
                    <a:p>
                      <a:pPr marL="114300" marR="0" lvl="0" indent="0" algn="l" defTabSz="914400" rtl="0" eaLnBrk="1" fontAlgn="ctr" latinLnBrk="0" hangingPunct="1">
                        <a:lnSpc>
                          <a:spcPct val="100000"/>
                        </a:lnSpc>
                        <a:spcBef>
                          <a:spcPts val="0"/>
                        </a:spcBef>
                        <a:spcAft>
                          <a:spcPts val="0"/>
                        </a:spcAft>
                        <a:buClrTx/>
                        <a:buSzTx/>
                        <a:buFontTx/>
                        <a:buNone/>
                        <a:tabLst/>
                        <a:defRPr/>
                      </a:pPr>
                      <a:r>
                        <a:rPr lang="en-US" sz="1100" kern="1200" dirty="0">
                          <a:solidFill>
                            <a:schemeClr val="tx1"/>
                          </a:solidFill>
                          <a:effectLst/>
                          <a:latin typeface="+mn-lt"/>
                          <a:ea typeface="Calibri" panose="020F0502020204030204" pitchFamily="34" charset="0"/>
                          <a:cs typeface="Times New Roman" panose="02020603050405020304" pitchFamily="18" charset="0"/>
                        </a:rPr>
                        <a:t>Rent Expenses</a:t>
                      </a:r>
                      <a:endParaRPr lang="ru-RU" sz="1100" kern="1200" dirty="0">
                        <a:solidFill>
                          <a:schemeClr val="tx1"/>
                        </a:solidFill>
                        <a:effectLst/>
                        <a:latin typeface="+mn-lt"/>
                        <a:ea typeface="Calibri" panose="020F0502020204030204" pitchFamily="34" charset="0"/>
                        <a:cs typeface="Times New Roman" panose="02020603050405020304" pitchFamily="18" charset="0"/>
                      </a:endParaRPr>
                    </a:p>
                  </a:txBody>
                  <a:tcPr marL="9522" marR="9522" marT="9522" marB="0" anchor="ctr">
                    <a:lnL>
                      <a:noFill/>
                    </a:lnL>
                    <a:lnR>
                      <a:noFill/>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ru-RU" sz="1000" b="0" i="0" u="none" strike="noStrike" dirty="0">
                          <a:solidFill>
                            <a:schemeClr val="tx1"/>
                          </a:solidFill>
                          <a:effectLst/>
                          <a:latin typeface="+mn-lt"/>
                          <a:cs typeface="Arial" panose="020B0604020202020204" pitchFamily="34" charset="0"/>
                        </a:rPr>
                        <a:t>4</a:t>
                      </a:r>
                      <a:r>
                        <a:rPr lang="en-US" sz="1000" b="0" i="0" u="none" strike="noStrike" dirty="0">
                          <a:solidFill>
                            <a:schemeClr val="tx1"/>
                          </a:solidFill>
                          <a:effectLst/>
                          <a:latin typeface="+mn-lt"/>
                          <a:cs typeface="Arial" panose="020B0604020202020204" pitchFamily="34" charset="0"/>
                        </a:rPr>
                        <a:t>,</a:t>
                      </a:r>
                      <a:r>
                        <a:rPr lang="ru-RU" sz="1000" b="0" i="0" u="none" strike="noStrike" dirty="0">
                          <a:solidFill>
                            <a:schemeClr val="tx1"/>
                          </a:solidFill>
                          <a:effectLst/>
                          <a:latin typeface="+mn-lt"/>
                          <a:cs typeface="Arial" panose="020B0604020202020204" pitchFamily="34" charset="0"/>
                        </a:rPr>
                        <a:t>617 </a:t>
                      </a:r>
                      <a:endParaRPr lang="ru-RU" sz="1000" b="0" i="0" u="none" strike="noStrike" dirty="0">
                        <a:solidFill>
                          <a:schemeClr val="tx1"/>
                        </a:solidFill>
                        <a:effectLst/>
                        <a:latin typeface="+mn-lt"/>
                      </a:endParaRPr>
                    </a:p>
                  </a:txBody>
                  <a:tcPr marL="9525" marR="9525" marT="9525" marB="0" anchor="ctr">
                    <a:lnL>
                      <a:noFill/>
                    </a:lnL>
                    <a:lnR>
                      <a:noFill/>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ru-RU" sz="1000" b="0" i="0" u="none" strike="noStrike" dirty="0">
                          <a:solidFill>
                            <a:schemeClr val="tx1"/>
                          </a:solidFill>
                          <a:effectLst/>
                          <a:latin typeface="+mn-lt"/>
                          <a:cs typeface="Arial" panose="020B0604020202020204" pitchFamily="34" charset="0"/>
                        </a:rPr>
                        <a:t>4</a:t>
                      </a:r>
                      <a:r>
                        <a:rPr lang="en-US" sz="1000" b="0" i="0" u="none" strike="noStrike" dirty="0">
                          <a:solidFill>
                            <a:schemeClr val="tx1"/>
                          </a:solidFill>
                          <a:effectLst/>
                          <a:latin typeface="+mn-lt"/>
                          <a:cs typeface="Arial" panose="020B0604020202020204" pitchFamily="34" charset="0"/>
                        </a:rPr>
                        <a:t>,</a:t>
                      </a:r>
                      <a:r>
                        <a:rPr lang="ru-RU" sz="1000" b="0" i="0" u="none" strike="noStrike" dirty="0">
                          <a:solidFill>
                            <a:schemeClr val="tx1"/>
                          </a:solidFill>
                          <a:effectLst/>
                          <a:latin typeface="+mn-lt"/>
                          <a:cs typeface="Arial" panose="020B0604020202020204" pitchFamily="34" charset="0"/>
                        </a:rPr>
                        <a:t>578 </a:t>
                      </a:r>
                      <a:endParaRPr lang="ru-RU" sz="1000" b="0" i="0" u="none" strike="noStrike" dirty="0">
                        <a:solidFill>
                          <a:schemeClr val="tx1"/>
                        </a:solidFill>
                        <a:effectLst/>
                        <a:latin typeface="+mn-lt"/>
                      </a:endParaRPr>
                    </a:p>
                  </a:txBody>
                  <a:tcPr marL="9525" marR="9525" marT="9525" marB="0" anchor="ctr">
                    <a:lnL>
                      <a:noFill/>
                    </a:lnL>
                    <a:lnR>
                      <a:noFill/>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0" fontAlgn="ctr"/>
                      <a:r>
                        <a:rPr lang="ru-RU" sz="1000" b="0" i="0" u="none" strike="noStrike" dirty="0">
                          <a:solidFill>
                            <a:schemeClr val="tx1"/>
                          </a:solidFill>
                          <a:effectLst/>
                          <a:latin typeface="+mn-lt"/>
                        </a:rPr>
                        <a:t>-0</a:t>
                      </a:r>
                      <a:r>
                        <a:rPr lang="en-US" sz="1000" b="0" i="0" u="none" strike="noStrike" dirty="0">
                          <a:solidFill>
                            <a:schemeClr val="tx1"/>
                          </a:solidFill>
                          <a:effectLst/>
                          <a:latin typeface="+mn-lt"/>
                        </a:rPr>
                        <a:t>.</a:t>
                      </a:r>
                      <a:r>
                        <a:rPr lang="ru-RU" sz="1000" b="0" i="0" u="none" strike="noStrike" dirty="0">
                          <a:solidFill>
                            <a:schemeClr val="tx1"/>
                          </a:solidFill>
                          <a:effectLst/>
                          <a:latin typeface="+mn-lt"/>
                        </a:rPr>
                        <a:t>8%</a:t>
                      </a:r>
                    </a:p>
                  </a:txBody>
                  <a:tcPr marL="9525" marR="9525" marT="9525" marB="0" anchor="ctr">
                    <a:lnL>
                      <a:noFill/>
                    </a:lnL>
                    <a:lnR>
                      <a:noFill/>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5"/>
                  </a:ext>
                </a:extLst>
              </a:tr>
              <a:tr h="962102">
                <a:tc>
                  <a:txBody>
                    <a:bodyPr/>
                    <a:lstStyle/>
                    <a:p>
                      <a:pPr marL="114300" marR="0" indent="0" algn="l" defTabSz="914400" rtl="0" eaLnBrk="1" fontAlgn="ctr" latinLnBrk="0" hangingPunct="1">
                        <a:lnSpc>
                          <a:spcPct val="100000"/>
                        </a:lnSpc>
                        <a:spcBef>
                          <a:spcPts val="0"/>
                        </a:spcBef>
                        <a:spcAft>
                          <a:spcPts val="0"/>
                        </a:spcAft>
                        <a:buClrTx/>
                        <a:buSzTx/>
                        <a:buFontTx/>
                        <a:buNone/>
                        <a:tabLst/>
                        <a:defRPr/>
                      </a:pPr>
                      <a:r>
                        <a:rPr lang="en-US" sz="1100" kern="1200" dirty="0">
                          <a:solidFill>
                            <a:schemeClr val="tx1"/>
                          </a:solidFill>
                          <a:effectLst/>
                          <a:latin typeface="+mn-lt"/>
                          <a:ea typeface="Calibri" panose="020F0502020204030204" pitchFamily="34" charset="0"/>
                          <a:cs typeface="Times New Roman" panose="02020603050405020304" pitchFamily="18" charset="0"/>
                        </a:rPr>
                        <a:t>Loss (</a:t>
                      </a:r>
                      <a:r>
                        <a:rPr lang="ru-RU" sz="1100" kern="1200" dirty="0" err="1">
                          <a:solidFill>
                            <a:schemeClr val="tx1"/>
                          </a:solidFill>
                          <a:effectLst/>
                          <a:latin typeface="+mn-lt"/>
                          <a:ea typeface="Calibri" panose="020F0502020204030204" pitchFamily="34" charset="0"/>
                          <a:cs typeface="Times New Roman" panose="02020603050405020304" pitchFamily="18" charset="0"/>
                        </a:rPr>
                        <a:t>Income</a:t>
                      </a:r>
                      <a:r>
                        <a:rPr lang="en-US" sz="1100" kern="1200" dirty="0">
                          <a:solidFill>
                            <a:schemeClr val="tx1"/>
                          </a:solidFill>
                          <a:effectLst/>
                          <a:latin typeface="+mn-lt"/>
                          <a:ea typeface="Calibri" panose="020F0502020204030204" pitchFamily="34" charset="0"/>
                          <a:cs typeface="Times New Roman" panose="02020603050405020304" pitchFamily="18" charset="0"/>
                        </a:rPr>
                        <a:t>)</a:t>
                      </a:r>
                      <a:r>
                        <a:rPr lang="ru-RU" sz="1100" kern="1200" dirty="0">
                          <a:solidFill>
                            <a:schemeClr val="tx1"/>
                          </a:solidFill>
                          <a:effectLst/>
                          <a:latin typeface="+mn-lt"/>
                          <a:ea typeface="Calibri" panose="020F0502020204030204" pitchFamily="34" charset="0"/>
                          <a:cs typeface="Times New Roman" panose="02020603050405020304" pitchFamily="18" charset="0"/>
                        </a:rPr>
                        <a:t> </a:t>
                      </a:r>
                      <a:r>
                        <a:rPr lang="ru-RU" sz="1100" kern="1200" dirty="0" err="1">
                          <a:solidFill>
                            <a:schemeClr val="tx1"/>
                          </a:solidFill>
                          <a:effectLst/>
                          <a:latin typeface="+mn-lt"/>
                          <a:ea typeface="Calibri" panose="020F0502020204030204" pitchFamily="34" charset="0"/>
                          <a:cs typeface="Times New Roman" panose="02020603050405020304" pitchFamily="18" charset="0"/>
                        </a:rPr>
                        <a:t>from</a:t>
                      </a:r>
                      <a:r>
                        <a:rPr lang="ru-RU" sz="1100" kern="1200" baseline="0" dirty="0">
                          <a:solidFill>
                            <a:schemeClr val="tx1"/>
                          </a:solidFill>
                          <a:effectLst/>
                          <a:latin typeface="+mn-lt"/>
                          <a:ea typeface="Calibri" panose="020F0502020204030204" pitchFamily="34" charset="0"/>
                          <a:cs typeface="Times New Roman" panose="02020603050405020304" pitchFamily="18" charset="0"/>
                        </a:rPr>
                        <a:t> PP&amp;E</a:t>
                      </a:r>
                      <a:r>
                        <a:rPr lang="en-US" sz="1100" kern="1200" baseline="0" dirty="0">
                          <a:solidFill>
                            <a:schemeClr val="tx1"/>
                          </a:solidFill>
                          <a:effectLst/>
                          <a:latin typeface="+mn-lt"/>
                          <a:ea typeface="Calibri" panose="020F0502020204030204" pitchFamily="34" charset="0"/>
                          <a:cs typeface="Times New Roman" panose="02020603050405020304" pitchFamily="18" charset="0"/>
                        </a:rPr>
                        <a:t>, Other Non-current Assets and Available for Sale Assets</a:t>
                      </a:r>
                      <a:r>
                        <a:rPr lang="ru-RU" sz="1100" kern="1200" baseline="0" dirty="0">
                          <a:solidFill>
                            <a:schemeClr val="tx1"/>
                          </a:solidFill>
                          <a:effectLst/>
                          <a:latin typeface="+mn-lt"/>
                          <a:ea typeface="Calibri" panose="020F0502020204030204" pitchFamily="34" charset="0"/>
                          <a:cs typeface="Times New Roman" panose="02020603050405020304" pitchFamily="18" charset="0"/>
                        </a:rPr>
                        <a:t> </a:t>
                      </a:r>
                      <a:r>
                        <a:rPr lang="ru-RU" sz="1100" kern="1200" baseline="0" dirty="0" err="1">
                          <a:solidFill>
                            <a:schemeClr val="tx1"/>
                          </a:solidFill>
                          <a:effectLst/>
                          <a:latin typeface="+mn-lt"/>
                          <a:ea typeface="Calibri" panose="020F0502020204030204" pitchFamily="34" charset="0"/>
                          <a:cs typeface="Times New Roman" panose="02020603050405020304" pitchFamily="18" charset="0"/>
                        </a:rPr>
                        <a:t>Disposal</a:t>
                      </a:r>
                      <a:endParaRPr lang="ru-RU" sz="1100" kern="1200" dirty="0">
                        <a:solidFill>
                          <a:schemeClr val="tx1"/>
                        </a:solidFill>
                        <a:effectLst/>
                        <a:latin typeface="+mn-lt"/>
                        <a:ea typeface="Calibri" panose="020F0502020204030204" pitchFamily="34" charset="0"/>
                        <a:cs typeface="Times New Roman" panose="02020603050405020304" pitchFamily="18" charset="0"/>
                      </a:endParaRPr>
                    </a:p>
                  </a:txBody>
                  <a:tcPr marL="9522" marR="9522" marT="9522" marB="0" anchor="ctr">
                    <a:lnL>
                      <a:noFill/>
                    </a:lnL>
                    <a:lnR>
                      <a:noFill/>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ru-RU" sz="1000" b="0" i="0" u="none" strike="noStrike" dirty="0">
                          <a:solidFill>
                            <a:schemeClr val="tx1"/>
                          </a:solidFill>
                          <a:effectLst/>
                          <a:latin typeface="+mn-lt"/>
                          <a:cs typeface="Arial" panose="020B0604020202020204" pitchFamily="34" charset="0"/>
                        </a:rPr>
                        <a:t>202 </a:t>
                      </a:r>
                      <a:endParaRPr lang="ru-RU" sz="1000" b="0" i="0" u="none" strike="noStrike" dirty="0">
                        <a:solidFill>
                          <a:schemeClr val="tx1"/>
                        </a:solidFill>
                        <a:effectLst/>
                        <a:latin typeface="+mn-lt"/>
                      </a:endParaRPr>
                    </a:p>
                  </a:txBody>
                  <a:tcPr marL="9525" marR="9525" marT="9525" marB="0" anchor="ctr">
                    <a:lnL>
                      <a:noFill/>
                    </a:lnL>
                    <a:lnR>
                      <a:noFill/>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ru-RU" sz="1000" b="0" i="0" u="none" strike="noStrike" dirty="0">
                          <a:solidFill>
                            <a:schemeClr val="tx1"/>
                          </a:solidFill>
                          <a:effectLst/>
                          <a:latin typeface="+mn-lt"/>
                          <a:cs typeface="Arial" panose="020B0604020202020204" pitchFamily="34" charset="0"/>
                        </a:rPr>
                        <a:t>(4</a:t>
                      </a:r>
                      <a:r>
                        <a:rPr lang="en-US" sz="1000" b="0" i="0" u="none" strike="noStrike" dirty="0">
                          <a:solidFill>
                            <a:schemeClr val="tx1"/>
                          </a:solidFill>
                          <a:effectLst/>
                          <a:latin typeface="+mn-lt"/>
                          <a:cs typeface="Arial" panose="020B0604020202020204" pitchFamily="34" charset="0"/>
                        </a:rPr>
                        <a:t>,</a:t>
                      </a:r>
                      <a:r>
                        <a:rPr lang="ru-RU" sz="1000" b="0" i="0" u="none" strike="noStrike" dirty="0">
                          <a:solidFill>
                            <a:schemeClr val="tx1"/>
                          </a:solidFill>
                          <a:effectLst/>
                          <a:latin typeface="+mn-lt"/>
                          <a:cs typeface="Arial" panose="020B0604020202020204" pitchFamily="34" charset="0"/>
                        </a:rPr>
                        <a:t>223) </a:t>
                      </a:r>
                      <a:endParaRPr lang="ru-RU" sz="1000" b="0" i="0" u="none" strike="noStrike" dirty="0">
                        <a:solidFill>
                          <a:schemeClr val="tx1"/>
                        </a:solidFill>
                        <a:effectLst/>
                        <a:latin typeface="+mn-lt"/>
                      </a:endParaRPr>
                    </a:p>
                  </a:txBody>
                  <a:tcPr marL="9525" marR="9525" marT="9525" marB="0" anchor="ctr">
                    <a:lnL>
                      <a:noFill/>
                    </a:lnL>
                    <a:lnR>
                      <a:noFill/>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0" fontAlgn="ctr"/>
                      <a:r>
                        <a:rPr lang="ru-RU" sz="1000" b="0" i="0" u="none" strike="noStrike" dirty="0">
                          <a:solidFill>
                            <a:schemeClr val="tx1"/>
                          </a:solidFill>
                          <a:effectLst/>
                          <a:latin typeface="+mn-lt"/>
                        </a:rPr>
                        <a:t>-</a:t>
                      </a:r>
                    </a:p>
                  </a:txBody>
                  <a:tcPr marL="9525" marR="9525" marT="9525" marB="0" anchor="ctr">
                    <a:lnL>
                      <a:noFill/>
                    </a:lnL>
                    <a:lnR>
                      <a:noFill/>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6"/>
                  </a:ext>
                </a:extLst>
              </a:tr>
              <a:tr h="417421">
                <a:tc>
                  <a:txBody>
                    <a:bodyPr/>
                    <a:lstStyle/>
                    <a:p>
                      <a:pPr marL="114300" marR="0" indent="0" algn="l" defTabSz="914400" rtl="0" eaLnBrk="1" fontAlgn="ctr" latinLnBrk="0" hangingPunct="1">
                        <a:lnSpc>
                          <a:spcPct val="100000"/>
                        </a:lnSpc>
                        <a:spcBef>
                          <a:spcPts val="0"/>
                        </a:spcBef>
                        <a:spcAft>
                          <a:spcPts val="0"/>
                        </a:spcAft>
                        <a:buClrTx/>
                        <a:buSzTx/>
                        <a:buFontTx/>
                        <a:buNone/>
                        <a:tabLst/>
                        <a:defRPr/>
                      </a:pPr>
                      <a:r>
                        <a:rPr lang="en-GB" sz="1100" kern="1200" dirty="0">
                          <a:solidFill>
                            <a:schemeClr val="tx1"/>
                          </a:solidFill>
                          <a:effectLst/>
                          <a:latin typeface="+mn-lt"/>
                          <a:ea typeface="Calibri" panose="020F0502020204030204" pitchFamily="34" charset="0"/>
                          <a:cs typeface="Times New Roman" panose="02020603050405020304" pitchFamily="18" charset="0"/>
                        </a:rPr>
                        <a:t>Depreciation and Amortization</a:t>
                      </a:r>
                      <a:endParaRPr lang="ru-RU" sz="1100" kern="1200" dirty="0">
                        <a:solidFill>
                          <a:schemeClr val="tx1"/>
                        </a:solidFill>
                        <a:effectLst/>
                        <a:latin typeface="+mn-lt"/>
                        <a:ea typeface="Calibri" panose="020F0502020204030204" pitchFamily="34" charset="0"/>
                        <a:cs typeface="Times New Roman" panose="02020603050405020304" pitchFamily="18" charset="0"/>
                      </a:endParaRPr>
                    </a:p>
                  </a:txBody>
                  <a:tcPr marL="9522" marR="9522" marT="9522" marB="0" anchor="ctr">
                    <a:lnL>
                      <a:noFill/>
                    </a:lnL>
                    <a:lnR>
                      <a:noFill/>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ru-RU" sz="1000" b="0" i="0" u="none" strike="noStrike" dirty="0">
                          <a:solidFill>
                            <a:schemeClr val="tx1"/>
                          </a:solidFill>
                          <a:effectLst/>
                          <a:latin typeface="+mn-lt"/>
                        </a:rPr>
                        <a:t>13</a:t>
                      </a:r>
                      <a:r>
                        <a:rPr lang="en-US" sz="1000" b="0" i="0" u="none" strike="noStrike" dirty="0">
                          <a:solidFill>
                            <a:schemeClr val="tx1"/>
                          </a:solidFill>
                          <a:effectLst/>
                          <a:latin typeface="+mn-lt"/>
                        </a:rPr>
                        <a:t>,</a:t>
                      </a:r>
                      <a:r>
                        <a:rPr lang="ru-RU" sz="1000" b="0" i="0" u="none" strike="noStrike" dirty="0">
                          <a:solidFill>
                            <a:schemeClr val="tx1"/>
                          </a:solidFill>
                          <a:effectLst/>
                          <a:latin typeface="+mn-lt"/>
                        </a:rPr>
                        <a:t>365</a:t>
                      </a:r>
                    </a:p>
                  </a:txBody>
                  <a:tcPr marL="9525" marR="9525" marT="9525" marB="0" anchor="ctr">
                    <a:lnL>
                      <a:noFill/>
                    </a:lnL>
                    <a:lnR>
                      <a:noFill/>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ru-RU" sz="1000" b="0" i="0" u="none" strike="noStrike" dirty="0">
                          <a:solidFill>
                            <a:schemeClr val="tx1"/>
                          </a:solidFill>
                          <a:effectLst/>
                          <a:latin typeface="+mn-lt"/>
                        </a:rPr>
                        <a:t>13</a:t>
                      </a:r>
                      <a:r>
                        <a:rPr lang="en-US" sz="1000" b="0" i="0" u="none" strike="noStrike" dirty="0">
                          <a:solidFill>
                            <a:schemeClr val="tx1"/>
                          </a:solidFill>
                          <a:effectLst/>
                          <a:latin typeface="+mn-lt"/>
                        </a:rPr>
                        <a:t>,</a:t>
                      </a:r>
                      <a:r>
                        <a:rPr lang="ru-RU" sz="1000" b="0" i="0" u="none" strike="noStrike" dirty="0">
                          <a:solidFill>
                            <a:schemeClr val="tx1"/>
                          </a:solidFill>
                          <a:effectLst/>
                          <a:latin typeface="+mn-lt"/>
                        </a:rPr>
                        <a:t>185</a:t>
                      </a:r>
                    </a:p>
                  </a:txBody>
                  <a:tcPr marL="9525" marR="9525" marT="9525" marB="0" anchor="ctr">
                    <a:lnL>
                      <a:noFill/>
                    </a:lnL>
                    <a:lnR>
                      <a:noFill/>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0" fontAlgn="ctr"/>
                      <a:r>
                        <a:rPr lang="ru-RU" sz="1000" b="0" i="0" u="none" strike="noStrike" dirty="0">
                          <a:solidFill>
                            <a:schemeClr val="tx1"/>
                          </a:solidFill>
                          <a:effectLst/>
                          <a:latin typeface="+mn-lt"/>
                        </a:rPr>
                        <a:t>-1</a:t>
                      </a:r>
                      <a:r>
                        <a:rPr lang="en-US" sz="1000" b="0" i="0" u="none" strike="noStrike" dirty="0">
                          <a:solidFill>
                            <a:schemeClr val="tx1"/>
                          </a:solidFill>
                          <a:effectLst/>
                          <a:latin typeface="+mn-lt"/>
                        </a:rPr>
                        <a:t>.</a:t>
                      </a:r>
                      <a:r>
                        <a:rPr lang="ru-RU" sz="1000" b="0" i="0" u="none" strike="noStrike" dirty="0">
                          <a:solidFill>
                            <a:schemeClr val="tx1"/>
                          </a:solidFill>
                          <a:effectLst/>
                          <a:latin typeface="+mn-lt"/>
                        </a:rPr>
                        <a:t>3%</a:t>
                      </a:r>
                    </a:p>
                  </a:txBody>
                  <a:tcPr marL="9525" marR="9525" marT="9525" marB="0" anchor="ctr">
                    <a:lnL>
                      <a:noFill/>
                    </a:lnL>
                    <a:lnR>
                      <a:noFill/>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3827210820"/>
                  </a:ext>
                </a:extLst>
              </a:tr>
              <a:tr h="417421">
                <a:tc>
                  <a:txBody>
                    <a:bodyPr/>
                    <a:lstStyle/>
                    <a:p>
                      <a:pPr marL="114300" marR="0" indent="0" algn="l" defTabSz="914400" rtl="0" eaLnBrk="1" fontAlgn="ctr" latinLnBrk="0" hangingPunct="1">
                        <a:lnSpc>
                          <a:spcPct val="100000"/>
                        </a:lnSpc>
                        <a:spcBef>
                          <a:spcPts val="0"/>
                        </a:spcBef>
                        <a:spcAft>
                          <a:spcPts val="0"/>
                        </a:spcAft>
                        <a:buClrTx/>
                        <a:buSzTx/>
                        <a:buFontTx/>
                        <a:buNone/>
                        <a:tabLst/>
                        <a:defRPr/>
                      </a:pPr>
                      <a:r>
                        <a:rPr lang="en-US" sz="1100" kern="1200" dirty="0">
                          <a:solidFill>
                            <a:schemeClr val="tx1"/>
                          </a:solidFill>
                          <a:effectLst/>
                          <a:latin typeface="+mn-lt"/>
                          <a:ea typeface="Calibri" panose="020F0502020204030204" pitchFamily="34" charset="0"/>
                          <a:cs typeface="Times New Roman" panose="02020603050405020304" pitchFamily="18" charset="0"/>
                        </a:rPr>
                        <a:t>Other Fixed Costs</a:t>
                      </a:r>
                      <a:endParaRPr lang="ru-RU" sz="1100" kern="1200" dirty="0">
                        <a:solidFill>
                          <a:schemeClr val="tx1"/>
                        </a:solidFill>
                        <a:effectLst/>
                        <a:latin typeface="+mn-lt"/>
                        <a:ea typeface="Calibri" panose="020F0502020204030204" pitchFamily="34" charset="0"/>
                        <a:cs typeface="Times New Roman" panose="02020603050405020304" pitchFamily="18" charset="0"/>
                      </a:endParaRPr>
                    </a:p>
                  </a:txBody>
                  <a:tcPr marL="9522" marR="9522" marT="9522" marB="0" anchor="ctr">
                    <a:lnL>
                      <a:noFill/>
                    </a:lnL>
                    <a:lnR>
                      <a:noFill/>
                    </a:lnR>
                    <a:lnT w="9525" cap="flat" cmpd="sng" algn="ctr">
                      <a:solidFill>
                        <a:schemeClr val="bg1">
                          <a:lumMod val="75000"/>
                        </a:schemeClr>
                      </a:solidFill>
                      <a:prstDash val="solid"/>
                      <a:round/>
                      <a:headEnd type="none" w="med" len="med"/>
                      <a:tailEnd type="none" w="med" len="med"/>
                    </a:lnT>
                    <a:lnB w="9525"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ru-RU" sz="1000" b="0" i="0" u="none" strike="noStrike" dirty="0">
                          <a:solidFill>
                            <a:schemeClr val="tx1"/>
                          </a:solidFill>
                          <a:effectLst/>
                          <a:latin typeface="+mn-lt"/>
                        </a:rPr>
                        <a:t>11</a:t>
                      </a:r>
                      <a:r>
                        <a:rPr lang="en-US" sz="1000" b="0" i="0" u="none" strike="noStrike" dirty="0">
                          <a:solidFill>
                            <a:schemeClr val="tx1"/>
                          </a:solidFill>
                          <a:effectLst/>
                          <a:latin typeface="+mn-lt"/>
                        </a:rPr>
                        <a:t>,</a:t>
                      </a:r>
                      <a:r>
                        <a:rPr lang="ru-RU" sz="1000" b="0" i="0" u="none" strike="noStrike" dirty="0">
                          <a:solidFill>
                            <a:schemeClr val="tx1"/>
                          </a:solidFill>
                          <a:effectLst/>
                          <a:latin typeface="+mn-lt"/>
                        </a:rPr>
                        <a:t>928 </a:t>
                      </a:r>
                    </a:p>
                  </a:txBody>
                  <a:tcPr marL="9525" marR="9525" marT="9525" marB="0" anchor="ctr">
                    <a:lnL>
                      <a:noFill/>
                    </a:lnL>
                    <a:lnR>
                      <a:noFill/>
                    </a:lnR>
                    <a:lnT w="9525" cap="flat" cmpd="sng" algn="ctr">
                      <a:solidFill>
                        <a:schemeClr val="bg1">
                          <a:lumMod val="75000"/>
                        </a:schemeClr>
                      </a:solidFill>
                      <a:prstDash val="solid"/>
                      <a:round/>
                      <a:headEnd type="none" w="med" len="med"/>
                      <a:tailEnd type="none" w="med" len="med"/>
                    </a:lnT>
                    <a:lnB w="9525"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ru-RU" sz="1000" b="0" i="0" u="none" strike="noStrike" dirty="0">
                          <a:solidFill>
                            <a:schemeClr val="tx1"/>
                          </a:solidFill>
                          <a:effectLst/>
                          <a:latin typeface="+mn-lt"/>
                        </a:rPr>
                        <a:t>11</a:t>
                      </a:r>
                      <a:r>
                        <a:rPr lang="en-US" sz="1000" b="0" i="0" u="none" strike="noStrike" dirty="0">
                          <a:solidFill>
                            <a:schemeClr val="tx1"/>
                          </a:solidFill>
                          <a:effectLst/>
                          <a:latin typeface="+mn-lt"/>
                        </a:rPr>
                        <a:t>,</a:t>
                      </a:r>
                      <a:r>
                        <a:rPr lang="ru-RU" sz="1000" b="0" i="0" u="none" strike="noStrike" dirty="0">
                          <a:solidFill>
                            <a:schemeClr val="tx1"/>
                          </a:solidFill>
                          <a:effectLst/>
                          <a:latin typeface="+mn-lt"/>
                        </a:rPr>
                        <a:t>640 </a:t>
                      </a:r>
                    </a:p>
                  </a:txBody>
                  <a:tcPr marL="9525" marR="9525" marT="9525" marB="0" anchor="ctr">
                    <a:lnL>
                      <a:noFill/>
                    </a:lnL>
                    <a:lnR>
                      <a:noFill/>
                    </a:lnR>
                    <a:lnT w="9525" cap="flat" cmpd="sng" algn="ctr">
                      <a:solidFill>
                        <a:schemeClr val="bg1">
                          <a:lumMod val="75000"/>
                        </a:schemeClr>
                      </a:solidFill>
                      <a:prstDash val="solid"/>
                      <a:round/>
                      <a:headEnd type="none" w="med" len="med"/>
                      <a:tailEnd type="none" w="med" len="med"/>
                    </a:lnT>
                    <a:lnB w="9525"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0" fontAlgn="ctr"/>
                      <a:r>
                        <a:rPr lang="ru-RU" sz="1000" b="0" i="0" u="none" strike="noStrike" dirty="0">
                          <a:solidFill>
                            <a:schemeClr val="tx1"/>
                          </a:solidFill>
                          <a:effectLst/>
                          <a:latin typeface="+mn-lt"/>
                        </a:rPr>
                        <a:t>-2</a:t>
                      </a:r>
                      <a:r>
                        <a:rPr lang="en-US" sz="1000" b="0" i="0" u="none" strike="noStrike" dirty="0">
                          <a:solidFill>
                            <a:schemeClr val="tx1"/>
                          </a:solidFill>
                          <a:effectLst/>
                          <a:latin typeface="+mn-lt"/>
                        </a:rPr>
                        <a:t>.</a:t>
                      </a:r>
                      <a:r>
                        <a:rPr lang="ru-RU" sz="1000" b="0" i="0" u="none" strike="noStrike" dirty="0">
                          <a:solidFill>
                            <a:schemeClr val="tx1"/>
                          </a:solidFill>
                          <a:effectLst/>
                          <a:latin typeface="+mn-lt"/>
                        </a:rPr>
                        <a:t>4%</a:t>
                      </a:r>
                    </a:p>
                  </a:txBody>
                  <a:tcPr marL="9525" marR="9525" marT="9525" marB="0" anchor="ctr">
                    <a:lnL>
                      <a:noFill/>
                    </a:lnL>
                    <a:lnR>
                      <a:noFill/>
                    </a:lnR>
                    <a:lnT w="9525" cap="flat" cmpd="sng" algn="ctr">
                      <a:solidFill>
                        <a:schemeClr val="bg1">
                          <a:lumMod val="75000"/>
                        </a:schemeClr>
                      </a:solidFill>
                      <a:prstDash val="solid"/>
                      <a:round/>
                      <a:headEnd type="none" w="med" len="med"/>
                      <a:tailEnd type="none" w="med" len="med"/>
                    </a:lnT>
                    <a:lnB w="9525"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7"/>
                  </a:ext>
                </a:extLst>
              </a:tr>
              <a:tr h="417421">
                <a:tc>
                  <a:txBody>
                    <a:bodyPr/>
                    <a:lstStyle/>
                    <a:p>
                      <a:pPr algn="l" rtl="0" fontAlgn="ctr"/>
                      <a:r>
                        <a:rPr lang="en-US" sz="1100" b="1" kern="1200" dirty="0">
                          <a:solidFill>
                            <a:schemeClr val="tx2"/>
                          </a:solidFill>
                          <a:effectLst/>
                          <a:latin typeface="+mn-lt"/>
                          <a:ea typeface="Calibri" panose="020F0502020204030204" pitchFamily="34" charset="0"/>
                          <a:cs typeface="Times New Roman" panose="02020603050405020304" pitchFamily="18" charset="0"/>
                        </a:rPr>
                        <a:t>Total Fixed Costs</a:t>
                      </a:r>
                      <a:endParaRPr lang="ru-RU" sz="1100" b="1" kern="1200" dirty="0">
                        <a:solidFill>
                          <a:schemeClr val="tx2"/>
                        </a:solidFill>
                        <a:effectLst/>
                        <a:latin typeface="+mn-lt"/>
                        <a:ea typeface="Calibri" panose="020F0502020204030204" pitchFamily="34" charset="0"/>
                        <a:cs typeface="Times New Roman" panose="02020603050405020304" pitchFamily="18" charset="0"/>
                      </a:endParaRPr>
                    </a:p>
                  </a:txBody>
                  <a:tcPr marL="9522" marR="9522" marT="9522" marB="0" anchor="ctr">
                    <a:lnL>
                      <a:noFill/>
                    </a:lnL>
                    <a:lnR>
                      <a:noFill/>
                    </a:lnR>
                    <a:lnT w="9525" cap="flat" cmpd="sng" algn="ctr">
                      <a:solidFill>
                        <a:schemeClr val="accent1"/>
                      </a:solid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0" fontAlgn="ctr"/>
                      <a:r>
                        <a:rPr lang="ru-RU" sz="1000" b="1" i="0" u="none" strike="noStrike" dirty="0">
                          <a:solidFill>
                            <a:schemeClr val="tx1"/>
                          </a:solidFill>
                          <a:effectLst/>
                          <a:latin typeface="+mn-lt"/>
                        </a:rPr>
                        <a:t>48</a:t>
                      </a:r>
                      <a:r>
                        <a:rPr lang="en-US" sz="1000" b="1" i="0" u="none" strike="noStrike" dirty="0">
                          <a:solidFill>
                            <a:schemeClr val="tx1"/>
                          </a:solidFill>
                          <a:effectLst/>
                          <a:latin typeface="+mn-lt"/>
                        </a:rPr>
                        <a:t>,</a:t>
                      </a:r>
                      <a:r>
                        <a:rPr lang="ru-RU" sz="1000" b="1" i="0" u="none" strike="noStrike" dirty="0">
                          <a:solidFill>
                            <a:schemeClr val="tx1"/>
                          </a:solidFill>
                          <a:effectLst/>
                          <a:latin typeface="+mn-lt"/>
                        </a:rPr>
                        <a:t>560‬</a:t>
                      </a:r>
                    </a:p>
                  </a:txBody>
                  <a:tcPr marL="9525" marR="9525" marT="9525" marB="0" anchor="ctr">
                    <a:lnL>
                      <a:noFill/>
                    </a:lnL>
                    <a:lnR>
                      <a:noFill/>
                    </a:lnR>
                    <a:lnT w="9525" cap="flat" cmpd="sng" algn="ctr">
                      <a:solidFill>
                        <a:schemeClr val="accent1"/>
                      </a:solid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0" fontAlgn="ctr"/>
                      <a:r>
                        <a:rPr lang="ru-RU" sz="1000" b="1" i="0" u="none" strike="noStrike" dirty="0">
                          <a:solidFill>
                            <a:schemeClr val="tx1"/>
                          </a:solidFill>
                          <a:effectLst/>
                          <a:latin typeface="+mn-lt"/>
                        </a:rPr>
                        <a:t>43</a:t>
                      </a:r>
                      <a:r>
                        <a:rPr lang="en-US" sz="1000" b="1" i="0" u="none" strike="noStrike" dirty="0">
                          <a:solidFill>
                            <a:schemeClr val="tx1"/>
                          </a:solidFill>
                          <a:effectLst/>
                          <a:latin typeface="+mn-lt"/>
                        </a:rPr>
                        <a:t>,</a:t>
                      </a:r>
                      <a:r>
                        <a:rPr lang="ru-RU" sz="1000" b="1" i="0" u="none" strike="noStrike" dirty="0">
                          <a:solidFill>
                            <a:schemeClr val="tx1"/>
                          </a:solidFill>
                          <a:effectLst/>
                          <a:latin typeface="+mn-lt"/>
                        </a:rPr>
                        <a:t>367‬</a:t>
                      </a:r>
                    </a:p>
                  </a:txBody>
                  <a:tcPr marL="9525" marR="9525" marT="9525" marB="0" anchor="ctr">
                    <a:lnL>
                      <a:noFill/>
                    </a:lnL>
                    <a:lnR>
                      <a:noFill/>
                    </a:lnR>
                    <a:lnT w="9525" cap="flat" cmpd="sng" algn="ctr">
                      <a:solidFill>
                        <a:schemeClr val="accent1"/>
                      </a:solid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0" fontAlgn="ctr"/>
                      <a:r>
                        <a:rPr lang="ru-RU" sz="1000" b="1" i="0" u="none" strike="noStrike" dirty="0">
                          <a:solidFill>
                            <a:schemeClr val="tx1"/>
                          </a:solidFill>
                          <a:effectLst/>
                          <a:latin typeface="+mn-lt"/>
                        </a:rPr>
                        <a:t>-10</a:t>
                      </a:r>
                      <a:r>
                        <a:rPr lang="en-US" sz="1000" b="1" i="0" u="none" strike="noStrike" dirty="0">
                          <a:solidFill>
                            <a:schemeClr val="tx1"/>
                          </a:solidFill>
                          <a:effectLst/>
                          <a:latin typeface="+mn-lt"/>
                        </a:rPr>
                        <a:t>.</a:t>
                      </a:r>
                      <a:r>
                        <a:rPr lang="ru-RU" sz="1000" b="1" i="0" u="none" strike="noStrike" dirty="0">
                          <a:solidFill>
                            <a:schemeClr val="tx1"/>
                          </a:solidFill>
                          <a:effectLst/>
                          <a:latin typeface="+mn-lt"/>
                        </a:rPr>
                        <a:t>7%</a:t>
                      </a:r>
                    </a:p>
                  </a:txBody>
                  <a:tcPr marL="9525" marR="9525" marT="9525" marB="0" anchor="ctr">
                    <a:lnL>
                      <a:noFill/>
                    </a:lnL>
                    <a:lnR>
                      <a:noFill/>
                    </a:lnR>
                    <a:lnT w="9525" cap="flat" cmpd="sng" algn="ctr">
                      <a:solidFill>
                        <a:schemeClr val="accent1"/>
                      </a:solid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8"/>
                  </a:ext>
                </a:extLst>
              </a:tr>
            </a:tbl>
          </a:graphicData>
        </a:graphic>
      </p:graphicFrame>
      <p:cxnSp>
        <p:nvCxnSpPr>
          <p:cNvPr id="12" name="Straight Arrow Connector 13"/>
          <p:cNvCxnSpPr/>
          <p:nvPr/>
        </p:nvCxnSpPr>
        <p:spPr>
          <a:xfrm>
            <a:off x="2133600" y="4545013"/>
            <a:ext cx="1203960" cy="228600"/>
          </a:xfrm>
          <a:prstGeom prst="straightConnector1">
            <a:avLst/>
          </a:prstGeom>
          <a:ln>
            <a:solidFill>
              <a:srgbClr val="0079C2"/>
            </a:solidFill>
            <a:tailEnd type="arrow"/>
          </a:ln>
        </p:spPr>
        <p:style>
          <a:lnRef idx="1">
            <a:schemeClr val="accent1"/>
          </a:lnRef>
          <a:fillRef idx="0">
            <a:schemeClr val="accent1"/>
          </a:fillRef>
          <a:effectRef idx="0">
            <a:schemeClr val="accent1"/>
          </a:effectRef>
          <a:fontRef idx="minor">
            <a:schemeClr val="tx1"/>
          </a:fontRef>
        </p:style>
      </p:cxnSp>
      <p:sp>
        <p:nvSpPr>
          <p:cNvPr id="13" name="Oval 14"/>
          <p:cNvSpPr/>
          <p:nvPr/>
        </p:nvSpPr>
        <p:spPr>
          <a:xfrm>
            <a:off x="2557463" y="4408488"/>
            <a:ext cx="365125" cy="365125"/>
          </a:xfrm>
          <a:prstGeom prst="ellipse">
            <a:avLst/>
          </a:prstGeom>
          <a:solidFill>
            <a:schemeClr val="bg1"/>
          </a:solidFill>
          <a:ln w="6350">
            <a:solidFill>
              <a:srgbClr val="0079C2"/>
            </a:solidFill>
          </a:ln>
        </p:spPr>
        <p:style>
          <a:lnRef idx="2">
            <a:schemeClr val="accent1">
              <a:shade val="50000"/>
            </a:schemeClr>
          </a:lnRef>
          <a:fillRef idx="1">
            <a:schemeClr val="accent1"/>
          </a:fillRef>
          <a:effectRef idx="0">
            <a:schemeClr val="accent1"/>
          </a:effectRef>
          <a:fontRef idx="minor">
            <a:schemeClr val="lt1"/>
          </a:fontRef>
        </p:style>
        <p:txBody>
          <a:bodyPr wrap="none" anchor="ctr"/>
          <a:lstStyle/>
          <a:p>
            <a:pPr algn="ctr" eaLnBrk="1" fontAlgn="auto" hangingPunct="1">
              <a:spcBef>
                <a:spcPts val="0"/>
              </a:spcBef>
              <a:spcAft>
                <a:spcPts val="0"/>
              </a:spcAft>
              <a:defRPr/>
            </a:pPr>
            <a:r>
              <a:rPr lang="en-US" sz="1050" spc="-30" dirty="0">
                <a:solidFill>
                  <a:srgbClr val="0079C2"/>
                </a:solidFill>
              </a:rPr>
              <a:t>-10.7</a:t>
            </a:r>
            <a:r>
              <a:rPr lang="ru-RU" sz="1050" spc="-30" dirty="0">
                <a:solidFill>
                  <a:srgbClr val="0079C2"/>
                </a:solidFill>
              </a:rPr>
              <a:t>%</a:t>
            </a:r>
          </a:p>
        </p:txBody>
      </p:sp>
    </p:spTree>
    <p:extLst>
      <p:ext uri="{BB962C8B-B14F-4D97-AF65-F5344CB8AC3E}">
        <p14:creationId xmlns:p14="http://schemas.microsoft.com/office/powerpoint/2010/main" val="20774550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Рисунок 17">
            <a:extLst>
              <a:ext uri="{FF2B5EF4-FFF2-40B4-BE49-F238E27FC236}">
                <a16:creationId xmlns:a16="http://schemas.microsoft.com/office/drawing/2014/main" xmlns="" id="{A344F18A-75AB-4AE8-90C4-589DA62C1C33}"/>
              </a:ext>
            </a:extLst>
          </p:cNvPr>
          <p:cNvPicPr>
            <a:picLocks noChangeAspect="1"/>
          </p:cNvPicPr>
          <p:nvPr/>
        </p:nvPicPr>
        <p:blipFill>
          <a:blip r:embed="rId2"/>
          <a:stretch>
            <a:fillRect/>
          </a:stretch>
        </p:blipFill>
        <p:spPr>
          <a:xfrm>
            <a:off x="3161102" y="2355263"/>
            <a:ext cx="5967984" cy="2982468"/>
          </a:xfrm>
          <a:prstGeom prst="rect">
            <a:avLst/>
          </a:prstGeom>
          <a:noFill/>
        </p:spPr>
      </p:pic>
      <p:pic>
        <p:nvPicPr>
          <p:cNvPr id="3" name="Рисунок 2">
            <a:extLst>
              <a:ext uri="{FF2B5EF4-FFF2-40B4-BE49-F238E27FC236}">
                <a16:creationId xmlns:a16="http://schemas.microsoft.com/office/drawing/2014/main" xmlns="" id="{EDA02796-FC89-4091-BFBD-822609070990}"/>
              </a:ext>
            </a:extLst>
          </p:cNvPr>
          <p:cNvPicPr>
            <a:picLocks noChangeAspect="1"/>
          </p:cNvPicPr>
          <p:nvPr/>
        </p:nvPicPr>
        <p:blipFill>
          <a:blip r:embed="rId3"/>
          <a:stretch>
            <a:fillRect/>
          </a:stretch>
        </p:blipFill>
        <p:spPr>
          <a:xfrm>
            <a:off x="160504" y="1871885"/>
            <a:ext cx="3244596" cy="1586484"/>
          </a:xfrm>
          <a:prstGeom prst="rect">
            <a:avLst/>
          </a:prstGeom>
        </p:spPr>
      </p:pic>
      <p:sp>
        <p:nvSpPr>
          <p:cNvPr id="4" name="Заголовок 3"/>
          <p:cNvSpPr>
            <a:spLocks noGrp="1"/>
          </p:cNvSpPr>
          <p:nvPr>
            <p:ph type="title"/>
          </p:nvPr>
        </p:nvSpPr>
        <p:spPr/>
        <p:txBody>
          <a:bodyPr/>
          <a:lstStyle/>
          <a:p>
            <a:r>
              <a:rPr lang="en-US" altLang="ru-RU" dirty="0"/>
              <a:t>EBITDA and Profit</a:t>
            </a:r>
            <a:endParaRPr lang="ru-RU" dirty="0"/>
          </a:p>
        </p:txBody>
      </p:sp>
      <p:sp>
        <p:nvSpPr>
          <p:cNvPr id="6" name="Текст 5"/>
          <p:cNvSpPr>
            <a:spLocks noGrp="1"/>
          </p:cNvSpPr>
          <p:nvPr>
            <p:ph type="body" sz="quarter" idx="10"/>
          </p:nvPr>
        </p:nvSpPr>
        <p:spPr>
          <a:xfrm>
            <a:off x="1873251" y="6477893"/>
            <a:ext cx="7048500" cy="307777"/>
          </a:xfrm>
        </p:spPr>
        <p:txBody>
          <a:bodyPr/>
          <a:lstStyle/>
          <a:p>
            <a:r>
              <a:rPr lang="en-US" altLang="ru-RU" dirty="0"/>
              <a:t>OGK-2 Group </a:t>
            </a:r>
            <a:r>
              <a:rPr lang="ru-RU" altLang="ru-RU" dirty="0"/>
              <a:t>2020</a:t>
            </a:r>
            <a:r>
              <a:rPr lang="en-US" altLang="ru-RU" dirty="0"/>
              <a:t>FY</a:t>
            </a:r>
            <a:r>
              <a:rPr lang="ru-RU" altLang="ru-RU" dirty="0"/>
              <a:t> </a:t>
            </a:r>
            <a:r>
              <a:rPr lang="en-US" altLang="ru-RU" dirty="0"/>
              <a:t>IFRS Results</a:t>
            </a:r>
            <a:endParaRPr lang="ru-RU" altLang="ru-RU" dirty="0"/>
          </a:p>
        </p:txBody>
      </p:sp>
      <p:sp>
        <p:nvSpPr>
          <p:cNvPr id="5" name="Text Box 103"/>
          <p:cNvSpPr txBox="1">
            <a:spLocks noChangeArrowheads="1"/>
          </p:cNvSpPr>
          <p:nvPr/>
        </p:nvSpPr>
        <p:spPr bwMode="auto">
          <a:xfrm>
            <a:off x="4815114" y="2304953"/>
            <a:ext cx="2659959"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lIns="0" tIns="0" rIns="0" bIns="0">
            <a:spAutoFit/>
          </a:bodyPr>
          <a:lstStyle>
            <a:lvl1pPr>
              <a:spcBef>
                <a:spcPct val="20000"/>
              </a:spcBef>
              <a:buFont typeface="Symbol" panose="05050102010706020507" pitchFamily="18" charset="2"/>
              <a:buChar char="-"/>
              <a:defRPr>
                <a:solidFill>
                  <a:schemeClr val="bg1"/>
                </a:solidFill>
                <a:latin typeface="Arial Narrow" panose="020B0606020202030204" pitchFamily="34" charset="0"/>
                <a:cs typeface="Arial" panose="020B0604020202020204" pitchFamily="34" charset="0"/>
              </a:defRPr>
            </a:lvl1pPr>
            <a:lvl2pPr marL="742950" indent="-285750">
              <a:spcBef>
                <a:spcPct val="20000"/>
              </a:spcBef>
              <a:buFont typeface="Arial" panose="020B0604020202020204" pitchFamily="34" charset="0"/>
              <a:buChar char="–"/>
              <a:defRPr sz="1600">
                <a:solidFill>
                  <a:schemeClr val="bg1"/>
                </a:solidFill>
                <a:latin typeface="Arial Narrow" panose="020B0606020202030204" pitchFamily="34" charset="0"/>
                <a:cs typeface="Arial" panose="020B0604020202020204" pitchFamily="34" charset="0"/>
              </a:defRPr>
            </a:lvl2pPr>
            <a:lvl3pPr marL="11430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3pPr>
            <a:lvl4pPr marL="16002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4pPr>
            <a:lvl5pPr marL="20574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9pPr>
          </a:lstStyle>
          <a:p>
            <a:pPr eaLnBrk="1" hangingPunct="1">
              <a:spcBef>
                <a:spcPct val="0"/>
              </a:spcBef>
              <a:buFontTx/>
              <a:buNone/>
            </a:pPr>
            <a:r>
              <a:rPr lang="en-US" altLang="ru-RU" sz="1600" b="1" dirty="0">
                <a:solidFill>
                  <a:srgbClr val="0079C2"/>
                </a:solidFill>
              </a:rPr>
              <a:t>Profit Bridge </a:t>
            </a:r>
            <a:r>
              <a:rPr lang="ru-RU" altLang="ru-RU" sz="1600" b="1" dirty="0" err="1">
                <a:solidFill>
                  <a:srgbClr val="0079C2"/>
                </a:solidFill>
              </a:rPr>
              <a:t>for</a:t>
            </a:r>
            <a:r>
              <a:rPr lang="ru-RU" altLang="ru-RU" sz="1600" b="1" dirty="0">
                <a:solidFill>
                  <a:srgbClr val="0079C2"/>
                </a:solidFill>
              </a:rPr>
              <a:t> 2020</a:t>
            </a:r>
            <a:r>
              <a:rPr lang="en-US" altLang="ru-RU" sz="1600" b="1" dirty="0">
                <a:solidFill>
                  <a:srgbClr val="0079C2"/>
                </a:solidFill>
              </a:rPr>
              <a:t>FY, </a:t>
            </a:r>
            <a:r>
              <a:rPr lang="en-US" altLang="ru-RU" sz="1600" b="1" dirty="0" err="1">
                <a:solidFill>
                  <a:srgbClr val="0079C2"/>
                </a:solidFill>
              </a:rPr>
              <a:t>mn</a:t>
            </a:r>
            <a:r>
              <a:rPr lang="en-US" altLang="ru-RU" sz="1600" b="1" dirty="0">
                <a:solidFill>
                  <a:srgbClr val="0079C2"/>
                </a:solidFill>
              </a:rPr>
              <a:t> RUR</a:t>
            </a:r>
          </a:p>
        </p:txBody>
      </p:sp>
      <p:sp>
        <p:nvSpPr>
          <p:cNvPr id="7" name="Text Box 103"/>
          <p:cNvSpPr txBox="1">
            <a:spLocks noChangeArrowheads="1"/>
          </p:cNvSpPr>
          <p:nvPr/>
        </p:nvSpPr>
        <p:spPr bwMode="auto">
          <a:xfrm>
            <a:off x="146050" y="1354138"/>
            <a:ext cx="1382713"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lIns="0" tIns="0" rIns="0" bIns="0">
            <a:spAutoFit/>
          </a:bodyPr>
          <a:lstStyle>
            <a:lvl1pPr>
              <a:spcBef>
                <a:spcPct val="20000"/>
              </a:spcBef>
              <a:buFont typeface="Symbol" panose="05050102010706020507" pitchFamily="18" charset="2"/>
              <a:buChar char="-"/>
              <a:defRPr>
                <a:solidFill>
                  <a:schemeClr val="bg1"/>
                </a:solidFill>
                <a:latin typeface="Arial Narrow" panose="020B0606020202030204" pitchFamily="34" charset="0"/>
                <a:cs typeface="Arial" panose="020B0604020202020204" pitchFamily="34" charset="0"/>
              </a:defRPr>
            </a:lvl1pPr>
            <a:lvl2pPr marL="742950" indent="-285750">
              <a:spcBef>
                <a:spcPct val="20000"/>
              </a:spcBef>
              <a:buFont typeface="Arial" panose="020B0604020202020204" pitchFamily="34" charset="0"/>
              <a:buChar char="–"/>
              <a:defRPr sz="1600">
                <a:solidFill>
                  <a:schemeClr val="bg1"/>
                </a:solidFill>
                <a:latin typeface="Arial Narrow" panose="020B0606020202030204" pitchFamily="34" charset="0"/>
                <a:cs typeface="Arial" panose="020B0604020202020204" pitchFamily="34" charset="0"/>
              </a:defRPr>
            </a:lvl2pPr>
            <a:lvl3pPr marL="11430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3pPr>
            <a:lvl4pPr marL="16002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4pPr>
            <a:lvl5pPr marL="20574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9pPr>
          </a:lstStyle>
          <a:p>
            <a:pPr eaLnBrk="1" hangingPunct="1">
              <a:spcBef>
                <a:spcPct val="0"/>
              </a:spcBef>
              <a:buFontTx/>
              <a:buNone/>
            </a:pPr>
            <a:r>
              <a:rPr lang="en-US" altLang="ru-RU" sz="1600" b="1" dirty="0">
                <a:solidFill>
                  <a:srgbClr val="0079C2"/>
                </a:solidFill>
              </a:rPr>
              <a:t>EBITDA, </a:t>
            </a:r>
            <a:r>
              <a:rPr lang="en-US" altLang="ru-RU" sz="1600" b="1" dirty="0" err="1">
                <a:solidFill>
                  <a:srgbClr val="0079C2"/>
                </a:solidFill>
              </a:rPr>
              <a:t>mn</a:t>
            </a:r>
            <a:r>
              <a:rPr lang="en-US" altLang="ru-RU" sz="1600" b="1" dirty="0">
                <a:solidFill>
                  <a:srgbClr val="0079C2"/>
                </a:solidFill>
              </a:rPr>
              <a:t> RUR</a:t>
            </a:r>
          </a:p>
        </p:txBody>
      </p:sp>
      <p:cxnSp>
        <p:nvCxnSpPr>
          <p:cNvPr id="8" name="Straight Arrow Connector 6"/>
          <p:cNvCxnSpPr>
            <a:cxnSpLocks/>
          </p:cNvCxnSpPr>
          <p:nvPr/>
        </p:nvCxnSpPr>
        <p:spPr>
          <a:xfrm>
            <a:off x="1249568" y="4577871"/>
            <a:ext cx="952500" cy="98737"/>
          </a:xfrm>
          <a:prstGeom prst="straightConnector1">
            <a:avLst/>
          </a:prstGeom>
          <a:ln>
            <a:solidFill>
              <a:srgbClr val="0079C2"/>
            </a:solidFill>
            <a:tailEnd type="arrow"/>
          </a:ln>
        </p:spPr>
        <p:style>
          <a:lnRef idx="1">
            <a:schemeClr val="accent1"/>
          </a:lnRef>
          <a:fillRef idx="0">
            <a:schemeClr val="accent1"/>
          </a:fillRef>
          <a:effectRef idx="0">
            <a:schemeClr val="accent1"/>
          </a:effectRef>
          <a:fontRef idx="minor">
            <a:schemeClr val="tx1"/>
          </a:fontRef>
        </p:style>
      </p:cxnSp>
      <p:sp>
        <p:nvSpPr>
          <p:cNvPr id="9" name="Oval 7"/>
          <p:cNvSpPr/>
          <p:nvPr/>
        </p:nvSpPr>
        <p:spPr>
          <a:xfrm>
            <a:off x="1543255" y="4486107"/>
            <a:ext cx="365125" cy="334963"/>
          </a:xfrm>
          <a:prstGeom prst="ellipse">
            <a:avLst/>
          </a:prstGeom>
          <a:solidFill>
            <a:schemeClr val="bg1"/>
          </a:solidFill>
          <a:ln w="6350">
            <a:solidFill>
              <a:srgbClr val="0079C2"/>
            </a:solidFill>
          </a:ln>
        </p:spPr>
        <p:style>
          <a:lnRef idx="2">
            <a:schemeClr val="accent1">
              <a:shade val="50000"/>
            </a:schemeClr>
          </a:lnRef>
          <a:fillRef idx="1">
            <a:schemeClr val="accent1"/>
          </a:fillRef>
          <a:effectRef idx="0">
            <a:schemeClr val="accent1"/>
          </a:effectRef>
          <a:fontRef idx="minor">
            <a:schemeClr val="lt1"/>
          </a:fontRef>
        </p:style>
        <p:txBody>
          <a:bodyPr wrap="none" anchor="ctr"/>
          <a:lstStyle/>
          <a:p>
            <a:pPr algn="ctr" eaLnBrk="1" fontAlgn="auto" hangingPunct="1">
              <a:spcBef>
                <a:spcPts val="0"/>
              </a:spcBef>
              <a:spcAft>
                <a:spcPts val="0"/>
              </a:spcAft>
              <a:defRPr/>
            </a:pPr>
            <a:r>
              <a:rPr lang="en-US" sz="1050" spc="-10" dirty="0">
                <a:solidFill>
                  <a:srgbClr val="0079C2"/>
                </a:solidFill>
              </a:rPr>
              <a:t>-3.3</a:t>
            </a:r>
            <a:r>
              <a:rPr lang="ru-RU" sz="1050" spc="-10" dirty="0">
                <a:solidFill>
                  <a:srgbClr val="0079C2"/>
                </a:solidFill>
              </a:rPr>
              <a:t>%</a:t>
            </a:r>
          </a:p>
        </p:txBody>
      </p:sp>
      <p:sp>
        <p:nvSpPr>
          <p:cNvPr id="10" name="Text Box 103">
            <a:extLst>
              <a:ext uri="{FF2B5EF4-FFF2-40B4-BE49-F238E27FC236}">
                <a16:creationId xmlns:a16="http://schemas.microsoft.com/office/drawing/2014/main" xmlns="" id="{C28EA582-27D9-4922-8AB4-058A8F76E4D0}"/>
              </a:ext>
            </a:extLst>
          </p:cNvPr>
          <p:cNvSpPr txBox="1">
            <a:spLocks noChangeArrowheads="1"/>
          </p:cNvSpPr>
          <p:nvPr/>
        </p:nvSpPr>
        <p:spPr bwMode="auto">
          <a:xfrm>
            <a:off x="231774" y="3861914"/>
            <a:ext cx="1764907"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lIns="0" tIns="0" rIns="0" bIns="0">
            <a:spAutoFit/>
          </a:bodyPr>
          <a:lstStyle>
            <a:lvl1pPr>
              <a:spcBef>
                <a:spcPct val="20000"/>
              </a:spcBef>
              <a:buFont typeface="Symbol" panose="05050102010706020507" pitchFamily="18" charset="2"/>
              <a:buChar char="-"/>
              <a:defRPr>
                <a:solidFill>
                  <a:schemeClr val="bg1"/>
                </a:solidFill>
                <a:latin typeface="Arial Narrow" panose="020B0606020202030204" pitchFamily="34" charset="0"/>
                <a:cs typeface="Arial" panose="020B0604020202020204" pitchFamily="34" charset="0"/>
              </a:defRPr>
            </a:lvl1pPr>
            <a:lvl2pPr marL="742950" indent="-285750">
              <a:spcBef>
                <a:spcPct val="20000"/>
              </a:spcBef>
              <a:buFont typeface="Arial" panose="020B0604020202020204" pitchFamily="34" charset="0"/>
              <a:buChar char="–"/>
              <a:defRPr sz="1600">
                <a:solidFill>
                  <a:schemeClr val="bg1"/>
                </a:solidFill>
                <a:latin typeface="Arial Narrow" panose="020B0606020202030204" pitchFamily="34" charset="0"/>
                <a:cs typeface="Arial" panose="020B0604020202020204" pitchFamily="34" charset="0"/>
              </a:defRPr>
            </a:lvl2pPr>
            <a:lvl3pPr marL="11430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3pPr>
            <a:lvl4pPr marL="16002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4pPr>
            <a:lvl5pPr marL="20574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9pPr>
          </a:lstStyle>
          <a:p>
            <a:pPr eaLnBrk="1" hangingPunct="1">
              <a:spcBef>
                <a:spcPct val="0"/>
              </a:spcBef>
              <a:buFontTx/>
              <a:buNone/>
            </a:pPr>
            <a:r>
              <a:rPr lang="en-US" altLang="ru-RU" sz="1600" b="1" dirty="0">
                <a:solidFill>
                  <a:srgbClr val="0079C2"/>
                </a:solidFill>
              </a:rPr>
              <a:t>EBITDA,</a:t>
            </a:r>
            <a:r>
              <a:rPr lang="ru-RU" altLang="ru-RU" sz="1600" b="1" dirty="0">
                <a:solidFill>
                  <a:srgbClr val="0079C2"/>
                </a:solidFill>
              </a:rPr>
              <a:t> </a:t>
            </a:r>
            <a:r>
              <a:rPr lang="en-US" altLang="ru-RU" sz="1600" b="1" dirty="0">
                <a:solidFill>
                  <a:srgbClr val="0079C2"/>
                </a:solidFill>
              </a:rPr>
              <a:t>adj., </a:t>
            </a:r>
            <a:r>
              <a:rPr lang="en-US" altLang="ru-RU" sz="1600" b="1" dirty="0" err="1">
                <a:solidFill>
                  <a:srgbClr val="0079C2"/>
                </a:solidFill>
              </a:rPr>
              <a:t>mn</a:t>
            </a:r>
            <a:r>
              <a:rPr lang="en-US" altLang="ru-RU" sz="1600" b="1" dirty="0">
                <a:solidFill>
                  <a:srgbClr val="0079C2"/>
                </a:solidFill>
              </a:rPr>
              <a:t> RUR</a:t>
            </a:r>
          </a:p>
        </p:txBody>
      </p:sp>
      <p:cxnSp>
        <p:nvCxnSpPr>
          <p:cNvPr id="12" name="Straight Arrow Connector 6">
            <a:extLst>
              <a:ext uri="{FF2B5EF4-FFF2-40B4-BE49-F238E27FC236}">
                <a16:creationId xmlns:a16="http://schemas.microsoft.com/office/drawing/2014/main" xmlns="" id="{63021A3E-A5FD-4D7C-A191-53EDEB9D27A9}"/>
              </a:ext>
            </a:extLst>
          </p:cNvPr>
          <p:cNvCxnSpPr>
            <a:cxnSpLocks/>
          </p:cNvCxnSpPr>
          <p:nvPr/>
        </p:nvCxnSpPr>
        <p:spPr>
          <a:xfrm flipV="1">
            <a:off x="1291772" y="1985435"/>
            <a:ext cx="952500" cy="118974"/>
          </a:xfrm>
          <a:prstGeom prst="straightConnector1">
            <a:avLst/>
          </a:prstGeom>
          <a:ln>
            <a:solidFill>
              <a:srgbClr val="0079C2"/>
            </a:solidFill>
            <a:tailEnd type="arrow"/>
          </a:ln>
        </p:spPr>
        <p:style>
          <a:lnRef idx="1">
            <a:schemeClr val="accent1"/>
          </a:lnRef>
          <a:fillRef idx="0">
            <a:schemeClr val="accent1"/>
          </a:fillRef>
          <a:effectRef idx="0">
            <a:schemeClr val="accent1"/>
          </a:effectRef>
          <a:fontRef idx="minor">
            <a:schemeClr val="tx1"/>
          </a:fontRef>
        </p:style>
      </p:cxnSp>
      <p:sp>
        <p:nvSpPr>
          <p:cNvPr id="14" name="Oval 7">
            <a:extLst>
              <a:ext uri="{FF2B5EF4-FFF2-40B4-BE49-F238E27FC236}">
                <a16:creationId xmlns:a16="http://schemas.microsoft.com/office/drawing/2014/main" xmlns="" id="{B2E55C32-7E8E-413F-8816-B6230D386A37}"/>
              </a:ext>
            </a:extLst>
          </p:cNvPr>
          <p:cNvSpPr/>
          <p:nvPr/>
        </p:nvSpPr>
        <p:spPr>
          <a:xfrm>
            <a:off x="1585459" y="1837355"/>
            <a:ext cx="365125" cy="334963"/>
          </a:xfrm>
          <a:prstGeom prst="ellipse">
            <a:avLst/>
          </a:prstGeom>
          <a:solidFill>
            <a:schemeClr val="bg1"/>
          </a:solidFill>
          <a:ln w="6350">
            <a:solidFill>
              <a:srgbClr val="0079C2"/>
            </a:solidFill>
          </a:ln>
        </p:spPr>
        <p:style>
          <a:lnRef idx="2">
            <a:schemeClr val="accent1">
              <a:shade val="50000"/>
            </a:schemeClr>
          </a:lnRef>
          <a:fillRef idx="1">
            <a:schemeClr val="accent1"/>
          </a:fillRef>
          <a:effectRef idx="0">
            <a:schemeClr val="accent1"/>
          </a:effectRef>
          <a:fontRef idx="minor">
            <a:schemeClr val="lt1"/>
          </a:fontRef>
        </p:style>
        <p:txBody>
          <a:bodyPr wrap="none" anchor="ctr"/>
          <a:lstStyle/>
          <a:p>
            <a:pPr algn="ctr" eaLnBrk="1" fontAlgn="auto" hangingPunct="1">
              <a:spcBef>
                <a:spcPts val="0"/>
              </a:spcBef>
              <a:spcAft>
                <a:spcPts val="0"/>
              </a:spcAft>
              <a:defRPr/>
            </a:pPr>
            <a:r>
              <a:rPr lang="en-US" sz="1050" spc="-10" dirty="0">
                <a:solidFill>
                  <a:srgbClr val="0079C2"/>
                </a:solidFill>
              </a:rPr>
              <a:t>+1.2</a:t>
            </a:r>
            <a:r>
              <a:rPr lang="ru-RU" sz="1050" spc="-10" dirty="0">
                <a:solidFill>
                  <a:srgbClr val="0079C2"/>
                </a:solidFill>
              </a:rPr>
              <a:t>%</a:t>
            </a:r>
          </a:p>
        </p:txBody>
      </p:sp>
      <p:pic>
        <p:nvPicPr>
          <p:cNvPr id="15" name="Рисунок 14">
            <a:extLst>
              <a:ext uri="{FF2B5EF4-FFF2-40B4-BE49-F238E27FC236}">
                <a16:creationId xmlns:a16="http://schemas.microsoft.com/office/drawing/2014/main" xmlns="" id="{A948976B-4418-4539-88FE-B3D67FFBD7E1}"/>
              </a:ext>
            </a:extLst>
          </p:cNvPr>
          <p:cNvPicPr>
            <a:picLocks noChangeAspect="1"/>
          </p:cNvPicPr>
          <p:nvPr/>
        </p:nvPicPr>
        <p:blipFill>
          <a:blip r:embed="rId4"/>
          <a:stretch>
            <a:fillRect/>
          </a:stretch>
        </p:blipFill>
        <p:spPr>
          <a:xfrm>
            <a:off x="145723" y="4536930"/>
            <a:ext cx="3244596" cy="1588008"/>
          </a:xfrm>
          <a:prstGeom prst="rect">
            <a:avLst/>
          </a:prstGeom>
        </p:spPr>
      </p:pic>
      <p:sp>
        <p:nvSpPr>
          <p:cNvPr id="16" name="Rectangle 4">
            <a:extLst>
              <a:ext uri="{FF2B5EF4-FFF2-40B4-BE49-F238E27FC236}">
                <a16:creationId xmlns:a16="http://schemas.microsoft.com/office/drawing/2014/main" xmlns="" id="{0F085A0F-838E-40BC-9AEB-1E40DE27D746}"/>
              </a:ext>
            </a:extLst>
          </p:cNvPr>
          <p:cNvSpPr/>
          <p:nvPr/>
        </p:nvSpPr>
        <p:spPr>
          <a:xfrm>
            <a:off x="0" y="6140744"/>
            <a:ext cx="9144000" cy="230832"/>
          </a:xfrm>
          <a:prstGeom prst="rect">
            <a:avLst/>
          </a:prstGeom>
        </p:spPr>
        <p:txBody>
          <a:bodyPr anchor="b">
            <a:spAutoFit/>
          </a:bodyPr>
          <a:lstStyle/>
          <a:p>
            <a:pPr eaLnBrk="1" fontAlgn="auto" hangingPunct="1">
              <a:spcBef>
                <a:spcPts val="0"/>
              </a:spcBef>
              <a:spcAft>
                <a:spcPts val="0"/>
              </a:spcAft>
              <a:defRPr/>
            </a:pPr>
            <a:r>
              <a:rPr lang="ru-RU" sz="900" baseline="30000" dirty="0">
                <a:solidFill>
                  <a:schemeClr val="tx1">
                    <a:lumMod val="65000"/>
                    <a:lumOff val="35000"/>
                  </a:schemeClr>
                </a:solidFill>
                <a:latin typeface="+mn-lt"/>
                <a:cs typeface="+mn-cs"/>
              </a:rPr>
              <a:t>1</a:t>
            </a:r>
            <a:r>
              <a:rPr lang="ru-RU" sz="900" dirty="0">
                <a:solidFill>
                  <a:schemeClr val="tx1">
                    <a:lumMod val="65000"/>
                    <a:lumOff val="35000"/>
                  </a:schemeClr>
                </a:solidFill>
                <a:latin typeface="+mn-lt"/>
                <a:cs typeface="+mn-cs"/>
              </a:rPr>
              <a:t> </a:t>
            </a:r>
            <a:r>
              <a:rPr lang="en-US" sz="900" dirty="0">
                <a:solidFill>
                  <a:schemeClr val="tx1">
                    <a:lumMod val="65000"/>
                    <a:lumOff val="35000"/>
                  </a:schemeClr>
                </a:solidFill>
                <a:latin typeface="+mn-lt"/>
              </a:rPr>
              <a:t>EBITDA, adj. = Revenue - Operating </a:t>
            </a:r>
            <a:r>
              <a:rPr lang="en-US" sz="900" dirty="0" smtClean="0">
                <a:solidFill>
                  <a:schemeClr val="tx1">
                    <a:lumMod val="65000"/>
                    <a:lumOff val="35000"/>
                  </a:schemeClr>
                </a:solidFill>
                <a:latin typeface="+mn-lt"/>
              </a:rPr>
              <a:t>Expenses </a:t>
            </a:r>
            <a:r>
              <a:rPr lang="ru-RU" sz="900" dirty="0" smtClean="0">
                <a:solidFill>
                  <a:schemeClr val="tx1">
                    <a:lumMod val="65000"/>
                    <a:lumOff val="35000"/>
                  </a:schemeClr>
                </a:solidFill>
                <a:latin typeface="+mn-lt"/>
              </a:rPr>
              <a:t>+</a:t>
            </a:r>
            <a:r>
              <a:rPr lang="en-US" sz="900" dirty="0" smtClean="0">
                <a:solidFill>
                  <a:schemeClr val="tx1">
                    <a:lumMod val="65000"/>
                    <a:lumOff val="35000"/>
                  </a:schemeClr>
                </a:solidFill>
                <a:latin typeface="+mn-lt"/>
              </a:rPr>
              <a:t> </a:t>
            </a:r>
            <a:r>
              <a:rPr lang="en-US" sz="900" dirty="0">
                <a:solidFill>
                  <a:schemeClr val="tx1">
                    <a:lumMod val="65000"/>
                    <a:lumOff val="35000"/>
                  </a:schemeClr>
                </a:solidFill>
                <a:latin typeface="+mn-lt"/>
              </a:rPr>
              <a:t>Depreciation </a:t>
            </a:r>
            <a:r>
              <a:rPr lang="en-US" sz="900">
                <a:solidFill>
                  <a:schemeClr val="tx1">
                    <a:lumMod val="65000"/>
                    <a:lumOff val="35000"/>
                  </a:schemeClr>
                </a:solidFill>
                <a:latin typeface="+mn-lt"/>
              </a:rPr>
              <a:t>and </a:t>
            </a:r>
            <a:r>
              <a:rPr lang="en-US" sz="900" smtClean="0">
                <a:solidFill>
                  <a:schemeClr val="tx1">
                    <a:lumMod val="65000"/>
                    <a:lumOff val="35000"/>
                  </a:schemeClr>
                </a:solidFill>
                <a:latin typeface="+mn-lt"/>
              </a:rPr>
              <a:t>Amortization </a:t>
            </a:r>
            <a:r>
              <a:rPr lang="en-US" sz="900" dirty="0">
                <a:solidFill>
                  <a:schemeClr val="tx1">
                    <a:lumMod val="65000"/>
                    <a:lumOff val="35000"/>
                  </a:schemeClr>
                </a:solidFill>
                <a:latin typeface="+mn-lt"/>
              </a:rPr>
              <a:t>+ Impairment Loss on non-financial assets</a:t>
            </a:r>
          </a:p>
        </p:txBody>
      </p:sp>
    </p:spTree>
    <p:extLst>
      <p:ext uri="{BB962C8B-B14F-4D97-AF65-F5344CB8AC3E}">
        <p14:creationId xmlns:p14="http://schemas.microsoft.com/office/powerpoint/2010/main" val="7521869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a:extLst>
              <a:ext uri="{FF2B5EF4-FFF2-40B4-BE49-F238E27FC236}">
                <a16:creationId xmlns:a16="http://schemas.microsoft.com/office/drawing/2014/main" xmlns="" id="{A25FC722-3496-4720-BFD5-74CB00B9C500}"/>
              </a:ext>
            </a:extLst>
          </p:cNvPr>
          <p:cNvPicPr>
            <a:picLocks noChangeAspect="1"/>
          </p:cNvPicPr>
          <p:nvPr/>
        </p:nvPicPr>
        <p:blipFill>
          <a:blip r:embed="rId2"/>
          <a:stretch>
            <a:fillRect/>
          </a:stretch>
        </p:blipFill>
        <p:spPr>
          <a:xfrm>
            <a:off x="64901" y="2478087"/>
            <a:ext cx="2744724" cy="3119628"/>
          </a:xfrm>
          <a:prstGeom prst="rect">
            <a:avLst/>
          </a:prstGeom>
        </p:spPr>
      </p:pic>
      <p:sp>
        <p:nvSpPr>
          <p:cNvPr id="4" name="Заголовок 3"/>
          <p:cNvSpPr>
            <a:spLocks noGrp="1"/>
          </p:cNvSpPr>
          <p:nvPr>
            <p:ph type="title"/>
          </p:nvPr>
        </p:nvSpPr>
        <p:spPr/>
        <p:txBody>
          <a:bodyPr/>
          <a:lstStyle/>
          <a:p>
            <a:r>
              <a:rPr lang="en-US" altLang="ru-RU" dirty="0"/>
              <a:t>Debt</a:t>
            </a:r>
            <a:endParaRPr lang="ru-RU" dirty="0"/>
          </a:p>
        </p:txBody>
      </p:sp>
      <p:sp>
        <p:nvSpPr>
          <p:cNvPr id="6" name="Текст 5"/>
          <p:cNvSpPr>
            <a:spLocks noGrp="1"/>
          </p:cNvSpPr>
          <p:nvPr>
            <p:ph type="body" sz="quarter" idx="10"/>
          </p:nvPr>
        </p:nvSpPr>
        <p:spPr>
          <a:xfrm>
            <a:off x="1873251" y="6477893"/>
            <a:ext cx="7048500" cy="307777"/>
          </a:xfrm>
        </p:spPr>
        <p:txBody>
          <a:bodyPr/>
          <a:lstStyle/>
          <a:p>
            <a:r>
              <a:rPr lang="en-US" altLang="ru-RU" dirty="0"/>
              <a:t>OGK-2 Group </a:t>
            </a:r>
            <a:r>
              <a:rPr lang="ru-RU" altLang="ru-RU" dirty="0"/>
              <a:t>2020</a:t>
            </a:r>
            <a:r>
              <a:rPr lang="en-US" altLang="ru-RU" dirty="0"/>
              <a:t>FY</a:t>
            </a:r>
            <a:r>
              <a:rPr lang="ru-RU" altLang="ru-RU" dirty="0"/>
              <a:t> </a:t>
            </a:r>
            <a:r>
              <a:rPr lang="en-US" altLang="ru-RU" dirty="0"/>
              <a:t>IFRS Results</a:t>
            </a:r>
            <a:endParaRPr lang="ru-RU" altLang="ru-RU" dirty="0"/>
          </a:p>
        </p:txBody>
      </p:sp>
      <p:sp>
        <p:nvSpPr>
          <p:cNvPr id="5" name="Text Box 103"/>
          <p:cNvSpPr txBox="1">
            <a:spLocks noChangeArrowheads="1"/>
          </p:cNvSpPr>
          <p:nvPr/>
        </p:nvSpPr>
        <p:spPr bwMode="auto">
          <a:xfrm>
            <a:off x="6400800" y="1219200"/>
            <a:ext cx="266700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0" tIns="0" rIns="0" bIns="0">
            <a:spAutoFit/>
          </a:bodyPr>
          <a:lstStyle>
            <a:lvl1pPr>
              <a:spcBef>
                <a:spcPct val="20000"/>
              </a:spcBef>
              <a:buFont typeface="Symbol" panose="05050102010706020507" pitchFamily="18" charset="2"/>
              <a:buChar char="-"/>
              <a:defRPr>
                <a:solidFill>
                  <a:schemeClr val="bg1"/>
                </a:solidFill>
                <a:latin typeface="Arial Narrow" panose="020B0606020202030204" pitchFamily="34" charset="0"/>
                <a:cs typeface="Arial" panose="020B0604020202020204" pitchFamily="34" charset="0"/>
              </a:defRPr>
            </a:lvl1pPr>
            <a:lvl2pPr marL="742950" indent="-285750">
              <a:spcBef>
                <a:spcPct val="20000"/>
              </a:spcBef>
              <a:buFont typeface="Arial" panose="020B0604020202020204" pitchFamily="34" charset="0"/>
              <a:buChar char="–"/>
              <a:defRPr sz="1600">
                <a:solidFill>
                  <a:schemeClr val="bg1"/>
                </a:solidFill>
                <a:latin typeface="Arial Narrow" panose="020B0606020202030204" pitchFamily="34" charset="0"/>
                <a:cs typeface="Arial" panose="020B0604020202020204" pitchFamily="34" charset="0"/>
              </a:defRPr>
            </a:lvl2pPr>
            <a:lvl3pPr marL="11430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3pPr>
            <a:lvl4pPr marL="16002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4pPr>
            <a:lvl5pPr marL="20574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9pPr>
          </a:lstStyle>
          <a:p>
            <a:pPr eaLnBrk="1" hangingPunct="1">
              <a:spcBef>
                <a:spcPct val="0"/>
              </a:spcBef>
              <a:buFontTx/>
              <a:buNone/>
            </a:pPr>
            <a:r>
              <a:rPr lang="en-US" altLang="ru-RU" sz="1600" b="1">
                <a:solidFill>
                  <a:srgbClr val="0079C2"/>
                </a:solidFill>
              </a:rPr>
              <a:t>Net Debt, mn RUR</a:t>
            </a:r>
            <a:r>
              <a:rPr lang="en-US" altLang="ru-RU" sz="1600" b="1" baseline="30000">
                <a:solidFill>
                  <a:srgbClr val="0079C2"/>
                </a:solidFill>
              </a:rPr>
              <a:t>1</a:t>
            </a:r>
            <a:r>
              <a:rPr lang="ru-RU" altLang="ru-RU" sz="1600" b="1" baseline="30000">
                <a:solidFill>
                  <a:srgbClr val="0079C2"/>
                </a:solidFill>
              </a:rPr>
              <a:t> </a:t>
            </a:r>
          </a:p>
        </p:txBody>
      </p:sp>
      <p:sp>
        <p:nvSpPr>
          <p:cNvPr id="7" name="Text Box 103"/>
          <p:cNvSpPr txBox="1">
            <a:spLocks noChangeArrowheads="1"/>
          </p:cNvSpPr>
          <p:nvPr/>
        </p:nvSpPr>
        <p:spPr bwMode="auto">
          <a:xfrm>
            <a:off x="146050" y="1219200"/>
            <a:ext cx="259715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0" tIns="0" rIns="0" bIns="0">
            <a:spAutoFit/>
          </a:bodyPr>
          <a:lstStyle>
            <a:lvl1pPr>
              <a:spcBef>
                <a:spcPct val="20000"/>
              </a:spcBef>
              <a:buFont typeface="Symbol" panose="05050102010706020507" pitchFamily="18" charset="2"/>
              <a:buChar char="-"/>
              <a:defRPr>
                <a:solidFill>
                  <a:schemeClr val="bg1"/>
                </a:solidFill>
                <a:latin typeface="Arial Narrow" panose="020B0606020202030204" pitchFamily="34" charset="0"/>
                <a:cs typeface="Arial" panose="020B0604020202020204" pitchFamily="34" charset="0"/>
              </a:defRPr>
            </a:lvl1pPr>
            <a:lvl2pPr marL="742950" indent="-285750">
              <a:spcBef>
                <a:spcPct val="20000"/>
              </a:spcBef>
              <a:buFont typeface="Arial" panose="020B0604020202020204" pitchFamily="34" charset="0"/>
              <a:buChar char="–"/>
              <a:defRPr sz="1600">
                <a:solidFill>
                  <a:schemeClr val="bg1"/>
                </a:solidFill>
                <a:latin typeface="Arial Narrow" panose="020B0606020202030204" pitchFamily="34" charset="0"/>
                <a:cs typeface="Arial" panose="020B0604020202020204" pitchFamily="34" charset="0"/>
              </a:defRPr>
            </a:lvl2pPr>
            <a:lvl3pPr marL="11430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3pPr>
            <a:lvl4pPr marL="16002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4pPr>
            <a:lvl5pPr marL="20574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9pPr>
          </a:lstStyle>
          <a:p>
            <a:pPr eaLnBrk="1" hangingPunct="1">
              <a:spcBef>
                <a:spcPct val="0"/>
              </a:spcBef>
              <a:buFontTx/>
              <a:buNone/>
            </a:pPr>
            <a:r>
              <a:rPr lang="en-US" altLang="ru-RU" sz="1600" b="1">
                <a:solidFill>
                  <a:srgbClr val="0079C2"/>
                </a:solidFill>
              </a:rPr>
              <a:t>Debt Structure, mn RUR</a:t>
            </a:r>
            <a:r>
              <a:rPr lang="ru-RU" altLang="ru-RU" sz="1600" b="1">
                <a:solidFill>
                  <a:srgbClr val="0079C2"/>
                </a:solidFill>
              </a:rPr>
              <a:t> </a:t>
            </a:r>
            <a:endParaRPr lang="en-US" altLang="ru-RU" sz="1600" b="1">
              <a:solidFill>
                <a:srgbClr val="0079C2"/>
              </a:solidFill>
            </a:endParaRPr>
          </a:p>
        </p:txBody>
      </p:sp>
      <p:sp>
        <p:nvSpPr>
          <p:cNvPr id="8" name="Text Box 103"/>
          <p:cNvSpPr txBox="1">
            <a:spLocks noChangeArrowheads="1"/>
          </p:cNvSpPr>
          <p:nvPr/>
        </p:nvSpPr>
        <p:spPr bwMode="auto">
          <a:xfrm>
            <a:off x="3270250" y="1219200"/>
            <a:ext cx="2520950" cy="49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0" tIns="0" rIns="0" bIns="0">
            <a:spAutoFit/>
          </a:bodyPr>
          <a:lstStyle>
            <a:lvl1pPr>
              <a:spcBef>
                <a:spcPct val="20000"/>
              </a:spcBef>
              <a:buFont typeface="Symbol" panose="05050102010706020507" pitchFamily="18" charset="2"/>
              <a:buChar char="-"/>
              <a:defRPr>
                <a:solidFill>
                  <a:schemeClr val="bg1"/>
                </a:solidFill>
                <a:latin typeface="Arial Narrow" panose="020B0606020202030204" pitchFamily="34" charset="0"/>
                <a:cs typeface="Arial" panose="020B0604020202020204" pitchFamily="34" charset="0"/>
              </a:defRPr>
            </a:lvl1pPr>
            <a:lvl2pPr marL="742950" indent="-285750">
              <a:spcBef>
                <a:spcPct val="20000"/>
              </a:spcBef>
              <a:buFont typeface="Arial" panose="020B0604020202020204" pitchFamily="34" charset="0"/>
              <a:buChar char="–"/>
              <a:defRPr sz="1600">
                <a:solidFill>
                  <a:schemeClr val="bg1"/>
                </a:solidFill>
                <a:latin typeface="Arial Narrow" panose="020B0606020202030204" pitchFamily="34" charset="0"/>
                <a:cs typeface="Arial" panose="020B0604020202020204" pitchFamily="34" charset="0"/>
              </a:defRPr>
            </a:lvl2pPr>
            <a:lvl3pPr marL="11430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3pPr>
            <a:lvl4pPr marL="16002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4pPr>
            <a:lvl5pPr marL="20574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9pPr>
          </a:lstStyle>
          <a:p>
            <a:pPr eaLnBrk="1" hangingPunct="1">
              <a:spcBef>
                <a:spcPct val="0"/>
              </a:spcBef>
              <a:buFontTx/>
              <a:buNone/>
            </a:pPr>
            <a:r>
              <a:rPr lang="en-US" altLang="ru-RU" sz="1600" b="1" dirty="0">
                <a:solidFill>
                  <a:srgbClr val="0079C2"/>
                </a:solidFill>
              </a:rPr>
              <a:t>Debt Maturity Profile, as of December 31, 20</a:t>
            </a:r>
            <a:r>
              <a:rPr lang="ru-RU" altLang="ru-RU" sz="1600" b="1" dirty="0">
                <a:solidFill>
                  <a:srgbClr val="0079C2"/>
                </a:solidFill>
              </a:rPr>
              <a:t>20</a:t>
            </a:r>
            <a:r>
              <a:rPr lang="en-US" altLang="ru-RU" sz="1600" b="1" dirty="0">
                <a:solidFill>
                  <a:srgbClr val="0079C2"/>
                </a:solidFill>
              </a:rPr>
              <a:t>, </a:t>
            </a:r>
            <a:r>
              <a:rPr lang="en-US" altLang="ru-RU" sz="1600" b="1" dirty="0" err="1">
                <a:solidFill>
                  <a:srgbClr val="0079C2"/>
                </a:solidFill>
              </a:rPr>
              <a:t>mn</a:t>
            </a:r>
            <a:r>
              <a:rPr lang="en-US" altLang="ru-RU" sz="1600" b="1" dirty="0">
                <a:solidFill>
                  <a:srgbClr val="0079C2"/>
                </a:solidFill>
              </a:rPr>
              <a:t> RUR</a:t>
            </a:r>
            <a:r>
              <a:rPr lang="ru-RU" altLang="ru-RU" sz="1600" b="1" dirty="0">
                <a:solidFill>
                  <a:srgbClr val="0079C2"/>
                </a:solidFill>
              </a:rPr>
              <a:t> </a:t>
            </a:r>
            <a:endParaRPr lang="en-US" altLang="ru-RU" sz="1600" b="1" dirty="0">
              <a:solidFill>
                <a:srgbClr val="0079C2"/>
              </a:solidFill>
            </a:endParaRPr>
          </a:p>
        </p:txBody>
      </p:sp>
      <p:cxnSp>
        <p:nvCxnSpPr>
          <p:cNvPr id="9" name="Straight Arrow Connector 7"/>
          <p:cNvCxnSpPr/>
          <p:nvPr/>
        </p:nvCxnSpPr>
        <p:spPr>
          <a:xfrm>
            <a:off x="1028252" y="2565660"/>
            <a:ext cx="815340" cy="269876"/>
          </a:xfrm>
          <a:prstGeom prst="straightConnector1">
            <a:avLst/>
          </a:prstGeom>
          <a:ln>
            <a:solidFill>
              <a:srgbClr val="0079C2"/>
            </a:solidFill>
            <a:tailEnd type="arrow"/>
          </a:ln>
        </p:spPr>
        <p:style>
          <a:lnRef idx="1">
            <a:schemeClr val="accent1"/>
          </a:lnRef>
          <a:fillRef idx="0">
            <a:schemeClr val="accent1"/>
          </a:fillRef>
          <a:effectRef idx="0">
            <a:schemeClr val="accent1"/>
          </a:effectRef>
          <a:fontRef idx="minor">
            <a:schemeClr val="tx1"/>
          </a:fontRef>
        </p:style>
      </p:cxnSp>
      <p:sp>
        <p:nvSpPr>
          <p:cNvPr id="10" name="Oval 8"/>
          <p:cNvSpPr/>
          <p:nvPr/>
        </p:nvSpPr>
        <p:spPr>
          <a:xfrm>
            <a:off x="1254700" y="2470411"/>
            <a:ext cx="365125" cy="365125"/>
          </a:xfrm>
          <a:prstGeom prst="ellipse">
            <a:avLst/>
          </a:prstGeom>
          <a:solidFill>
            <a:schemeClr val="bg1"/>
          </a:solidFill>
          <a:ln w="6350">
            <a:solidFill>
              <a:srgbClr val="0079C2"/>
            </a:solidFill>
          </a:ln>
        </p:spPr>
        <p:style>
          <a:lnRef idx="2">
            <a:schemeClr val="accent1">
              <a:shade val="50000"/>
            </a:schemeClr>
          </a:lnRef>
          <a:fillRef idx="1">
            <a:schemeClr val="accent1"/>
          </a:fillRef>
          <a:effectRef idx="0">
            <a:schemeClr val="accent1"/>
          </a:effectRef>
          <a:fontRef idx="minor">
            <a:schemeClr val="lt1"/>
          </a:fontRef>
        </p:style>
        <p:txBody>
          <a:bodyPr wrap="none" anchor="ctr"/>
          <a:lstStyle/>
          <a:p>
            <a:pPr algn="ctr" eaLnBrk="1" fontAlgn="auto" hangingPunct="1">
              <a:spcBef>
                <a:spcPts val="0"/>
              </a:spcBef>
              <a:spcAft>
                <a:spcPts val="0"/>
              </a:spcAft>
              <a:defRPr/>
            </a:pPr>
            <a:r>
              <a:rPr lang="ru-RU" sz="1050" spc="-10" dirty="0">
                <a:solidFill>
                  <a:srgbClr val="0079C2"/>
                </a:solidFill>
              </a:rPr>
              <a:t>-</a:t>
            </a:r>
            <a:r>
              <a:rPr lang="en-US" sz="1050" spc="-10" dirty="0">
                <a:solidFill>
                  <a:srgbClr val="0079C2"/>
                </a:solidFill>
              </a:rPr>
              <a:t>14.6</a:t>
            </a:r>
            <a:r>
              <a:rPr lang="ru-RU" sz="1050" spc="-10" dirty="0">
                <a:solidFill>
                  <a:srgbClr val="0079C2"/>
                </a:solidFill>
              </a:rPr>
              <a:t>%</a:t>
            </a:r>
          </a:p>
        </p:txBody>
      </p:sp>
      <p:sp>
        <p:nvSpPr>
          <p:cNvPr id="11" name="Text Box 61"/>
          <p:cNvSpPr txBox="1">
            <a:spLocks noChangeArrowheads="1"/>
          </p:cNvSpPr>
          <p:nvPr/>
        </p:nvSpPr>
        <p:spPr bwMode="auto">
          <a:xfrm>
            <a:off x="0" y="6026150"/>
            <a:ext cx="7272338" cy="230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spAutoFit/>
          </a:bodyPr>
          <a:lstStyle>
            <a:lvl1pPr>
              <a:spcBef>
                <a:spcPct val="20000"/>
              </a:spcBef>
              <a:buFont typeface="Symbol" panose="05050102010706020507" pitchFamily="18" charset="2"/>
              <a:buChar char="-"/>
              <a:defRPr>
                <a:solidFill>
                  <a:schemeClr val="bg1"/>
                </a:solidFill>
                <a:latin typeface="Arial Narrow" panose="020B0606020202030204" pitchFamily="34" charset="0"/>
                <a:cs typeface="Arial" panose="020B0604020202020204" pitchFamily="34" charset="0"/>
              </a:defRPr>
            </a:lvl1pPr>
            <a:lvl2pPr marL="742950" indent="-285750">
              <a:spcBef>
                <a:spcPct val="20000"/>
              </a:spcBef>
              <a:buFont typeface="Arial" panose="020B0604020202020204" pitchFamily="34" charset="0"/>
              <a:buChar char="–"/>
              <a:defRPr sz="1600">
                <a:solidFill>
                  <a:schemeClr val="bg1"/>
                </a:solidFill>
                <a:latin typeface="Arial Narrow" panose="020B0606020202030204" pitchFamily="34" charset="0"/>
                <a:cs typeface="Arial" panose="020B0604020202020204" pitchFamily="34" charset="0"/>
              </a:defRPr>
            </a:lvl2pPr>
            <a:lvl3pPr marL="11430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3pPr>
            <a:lvl4pPr marL="16002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4pPr>
            <a:lvl5pPr marL="20574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9pPr>
          </a:lstStyle>
          <a:p>
            <a:pPr eaLnBrk="1" hangingPunct="1">
              <a:spcBef>
                <a:spcPct val="0"/>
              </a:spcBef>
              <a:buFontTx/>
              <a:buNone/>
            </a:pPr>
            <a:r>
              <a:rPr lang="en-US" altLang="ru-RU" sz="900" baseline="30000">
                <a:solidFill>
                  <a:srgbClr val="595959"/>
                </a:solidFill>
              </a:rPr>
              <a:t>1 </a:t>
            </a:r>
            <a:r>
              <a:rPr lang="en-US" altLang="ru-RU" sz="900">
                <a:solidFill>
                  <a:srgbClr val="595959"/>
                </a:solidFill>
              </a:rPr>
              <a:t>Net debt = Total amount of borrowings less cash and cash equivalents</a:t>
            </a:r>
          </a:p>
        </p:txBody>
      </p:sp>
      <p:cxnSp>
        <p:nvCxnSpPr>
          <p:cNvPr id="12" name="Straight Arrow Connector 6"/>
          <p:cNvCxnSpPr>
            <a:endCxn id="14" idx="1"/>
          </p:cNvCxnSpPr>
          <p:nvPr/>
        </p:nvCxnSpPr>
        <p:spPr>
          <a:xfrm>
            <a:off x="7048500" y="2560511"/>
            <a:ext cx="931359" cy="275025"/>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3" name="Oval 7"/>
          <p:cNvSpPr/>
          <p:nvPr/>
        </p:nvSpPr>
        <p:spPr>
          <a:xfrm>
            <a:off x="6683375" y="2478087"/>
            <a:ext cx="365125" cy="365125"/>
          </a:xfrm>
          <a:prstGeom prst="ellipse">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anchor="ctr"/>
          <a:lstStyle/>
          <a:p>
            <a:pPr algn="ctr" eaLnBrk="1" fontAlgn="auto" hangingPunct="1">
              <a:spcBef>
                <a:spcPts val="0"/>
              </a:spcBef>
              <a:spcAft>
                <a:spcPts val="0"/>
              </a:spcAft>
              <a:defRPr/>
            </a:pPr>
            <a:r>
              <a:rPr lang="ru-RU" sz="1050" spc="-10" dirty="0">
                <a:solidFill>
                  <a:srgbClr val="0079C2"/>
                </a:solidFill>
              </a:rPr>
              <a:t>1.</a:t>
            </a:r>
            <a:r>
              <a:rPr lang="en-US" sz="1050" spc="-10" dirty="0">
                <a:solidFill>
                  <a:srgbClr val="0079C2"/>
                </a:solidFill>
              </a:rPr>
              <a:t>46</a:t>
            </a:r>
            <a:endParaRPr lang="ru-RU" sz="1050" spc="-10" dirty="0">
              <a:solidFill>
                <a:srgbClr val="0079C2"/>
              </a:solidFill>
            </a:endParaRPr>
          </a:p>
        </p:txBody>
      </p:sp>
      <p:sp>
        <p:nvSpPr>
          <p:cNvPr id="14" name="Oval 7"/>
          <p:cNvSpPr/>
          <p:nvPr/>
        </p:nvSpPr>
        <p:spPr>
          <a:xfrm>
            <a:off x="7926388" y="2782065"/>
            <a:ext cx="365125" cy="365125"/>
          </a:xfrm>
          <a:prstGeom prst="ellipse">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anchor="ctr"/>
          <a:lstStyle/>
          <a:p>
            <a:pPr algn="ctr" eaLnBrk="1" fontAlgn="auto" hangingPunct="1">
              <a:spcBef>
                <a:spcPts val="0"/>
              </a:spcBef>
              <a:spcAft>
                <a:spcPts val="0"/>
              </a:spcAft>
              <a:defRPr/>
            </a:pPr>
            <a:r>
              <a:rPr lang="ru-RU" sz="1050" spc="-10" dirty="0">
                <a:solidFill>
                  <a:srgbClr val="0079C2"/>
                </a:solidFill>
              </a:rPr>
              <a:t>1.</a:t>
            </a:r>
            <a:r>
              <a:rPr lang="en-US" sz="1050" spc="-10" dirty="0">
                <a:solidFill>
                  <a:srgbClr val="0079C2"/>
                </a:solidFill>
              </a:rPr>
              <a:t>29</a:t>
            </a:r>
            <a:endParaRPr lang="ru-RU" sz="1050" spc="-10" dirty="0">
              <a:solidFill>
                <a:srgbClr val="0079C2"/>
              </a:solidFill>
            </a:endParaRPr>
          </a:p>
        </p:txBody>
      </p:sp>
      <p:sp>
        <p:nvSpPr>
          <p:cNvPr id="15" name="Text Box 103"/>
          <p:cNvSpPr txBox="1">
            <a:spLocks noChangeArrowheads="1"/>
          </p:cNvSpPr>
          <p:nvPr/>
        </p:nvSpPr>
        <p:spPr bwMode="auto">
          <a:xfrm>
            <a:off x="6919913" y="1974481"/>
            <a:ext cx="1006475"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0" tIns="0" rIns="0" bIns="0">
            <a:spAutoFit/>
          </a:bodyPr>
          <a:lstStyle>
            <a:lvl1pPr>
              <a:spcBef>
                <a:spcPct val="20000"/>
              </a:spcBef>
              <a:buFont typeface="Symbol" panose="05050102010706020507" pitchFamily="18" charset="2"/>
              <a:buChar char="-"/>
              <a:defRPr>
                <a:solidFill>
                  <a:schemeClr val="bg1"/>
                </a:solidFill>
                <a:latin typeface="Arial Narrow" panose="020B0606020202030204" pitchFamily="34" charset="0"/>
                <a:cs typeface="Arial" panose="020B0604020202020204" pitchFamily="34" charset="0"/>
              </a:defRPr>
            </a:lvl1pPr>
            <a:lvl2pPr marL="742950" indent="-285750">
              <a:spcBef>
                <a:spcPct val="20000"/>
              </a:spcBef>
              <a:buFont typeface="Arial" panose="020B0604020202020204" pitchFamily="34" charset="0"/>
              <a:buChar char="–"/>
              <a:defRPr sz="1600">
                <a:solidFill>
                  <a:schemeClr val="bg1"/>
                </a:solidFill>
                <a:latin typeface="Arial Narrow" panose="020B0606020202030204" pitchFamily="34" charset="0"/>
                <a:cs typeface="Arial" panose="020B0604020202020204" pitchFamily="34" charset="0"/>
              </a:defRPr>
            </a:lvl2pPr>
            <a:lvl3pPr marL="11430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3pPr>
            <a:lvl4pPr marL="16002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4pPr>
            <a:lvl5pPr marL="20574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9pPr>
          </a:lstStyle>
          <a:p>
            <a:pPr algn="ctr" eaLnBrk="1" hangingPunct="1">
              <a:spcBef>
                <a:spcPct val="0"/>
              </a:spcBef>
              <a:buFontTx/>
              <a:buNone/>
            </a:pPr>
            <a:r>
              <a:rPr lang="en-US" altLang="ru-RU" sz="1200" dirty="0">
                <a:solidFill>
                  <a:schemeClr val="tx1"/>
                </a:solidFill>
              </a:rPr>
              <a:t>Net Debt</a:t>
            </a:r>
            <a:r>
              <a:rPr lang="ru-RU" altLang="ru-RU" sz="1200" dirty="0">
                <a:solidFill>
                  <a:schemeClr val="tx1"/>
                </a:solidFill>
              </a:rPr>
              <a:t>/</a:t>
            </a:r>
            <a:r>
              <a:rPr lang="en-US" altLang="ru-RU" sz="1200" dirty="0">
                <a:solidFill>
                  <a:schemeClr val="tx1"/>
                </a:solidFill>
              </a:rPr>
              <a:t> EBITDA, adj.</a:t>
            </a:r>
            <a:endParaRPr lang="ru-RU" altLang="ru-RU" sz="1200" baseline="30000" dirty="0">
              <a:solidFill>
                <a:schemeClr val="tx1"/>
              </a:solidFill>
            </a:endParaRPr>
          </a:p>
        </p:txBody>
      </p:sp>
      <p:pic>
        <p:nvPicPr>
          <p:cNvPr id="3" name="Рисунок 2">
            <a:extLst>
              <a:ext uri="{FF2B5EF4-FFF2-40B4-BE49-F238E27FC236}">
                <a16:creationId xmlns:a16="http://schemas.microsoft.com/office/drawing/2014/main" xmlns="" id="{E9A89EEC-C3B0-4055-BDF5-9F99FB4D5621}"/>
              </a:ext>
            </a:extLst>
          </p:cNvPr>
          <p:cNvPicPr>
            <a:picLocks noChangeAspect="1"/>
          </p:cNvPicPr>
          <p:nvPr/>
        </p:nvPicPr>
        <p:blipFill>
          <a:blip r:embed="rId3"/>
          <a:stretch>
            <a:fillRect/>
          </a:stretch>
        </p:blipFill>
        <p:spPr>
          <a:xfrm>
            <a:off x="6050788" y="2370976"/>
            <a:ext cx="2744724" cy="3302508"/>
          </a:xfrm>
          <a:prstGeom prst="rect">
            <a:avLst/>
          </a:prstGeom>
        </p:spPr>
      </p:pic>
      <p:pic>
        <p:nvPicPr>
          <p:cNvPr id="16" name="Рисунок 15">
            <a:extLst>
              <a:ext uri="{FF2B5EF4-FFF2-40B4-BE49-F238E27FC236}">
                <a16:creationId xmlns:a16="http://schemas.microsoft.com/office/drawing/2014/main" xmlns="" id="{F6916624-8FE2-47B8-A899-33FECA3A74FC}"/>
              </a:ext>
            </a:extLst>
          </p:cNvPr>
          <p:cNvPicPr>
            <a:picLocks noChangeAspect="1"/>
          </p:cNvPicPr>
          <p:nvPr/>
        </p:nvPicPr>
        <p:blipFill>
          <a:blip r:embed="rId4"/>
          <a:stretch>
            <a:fillRect/>
          </a:stretch>
        </p:blipFill>
        <p:spPr>
          <a:xfrm>
            <a:off x="3311112" y="2053593"/>
            <a:ext cx="2799588" cy="3319272"/>
          </a:xfrm>
          <a:prstGeom prst="rect">
            <a:avLst/>
          </a:prstGeom>
        </p:spPr>
      </p:pic>
    </p:spTree>
    <p:extLst>
      <p:ext uri="{BB962C8B-B14F-4D97-AF65-F5344CB8AC3E}">
        <p14:creationId xmlns:p14="http://schemas.microsoft.com/office/powerpoint/2010/main" val="37391043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Текст 6"/>
          <p:cNvSpPr>
            <a:spLocks noGrp="1"/>
          </p:cNvSpPr>
          <p:nvPr>
            <p:ph type="body" sz="quarter" idx="10"/>
          </p:nvPr>
        </p:nvSpPr>
        <p:spPr>
          <a:xfrm>
            <a:off x="1873251" y="6477893"/>
            <a:ext cx="7048500" cy="307777"/>
          </a:xfrm>
        </p:spPr>
        <p:txBody>
          <a:bodyPr/>
          <a:lstStyle/>
          <a:p>
            <a:r>
              <a:rPr lang="en-US" altLang="ru-RU" dirty="0"/>
              <a:t>OGK-2 Group </a:t>
            </a:r>
            <a:r>
              <a:rPr lang="ru-RU" altLang="ru-RU" dirty="0"/>
              <a:t>2020</a:t>
            </a:r>
            <a:r>
              <a:rPr lang="en-US" altLang="ru-RU" dirty="0"/>
              <a:t>FY</a:t>
            </a:r>
            <a:r>
              <a:rPr lang="ru-RU" altLang="ru-RU" dirty="0"/>
              <a:t> </a:t>
            </a:r>
            <a:r>
              <a:rPr lang="en-US" altLang="ru-RU" dirty="0"/>
              <a:t>IFRS Results</a:t>
            </a:r>
            <a:endParaRPr lang="ru-RU" altLang="ru-RU" dirty="0"/>
          </a:p>
        </p:txBody>
      </p:sp>
      <p:sp>
        <p:nvSpPr>
          <p:cNvPr id="4" name="Номер слайда 3"/>
          <p:cNvSpPr>
            <a:spLocks noGrp="1"/>
          </p:cNvSpPr>
          <p:nvPr>
            <p:ph type="sldNum" sz="quarter" idx="4"/>
          </p:nvPr>
        </p:nvSpPr>
        <p:spPr/>
        <p:txBody>
          <a:bodyPr/>
          <a:lstStyle/>
          <a:p>
            <a:fld id="{8E730068-F805-43B7-8A8E-3E2DB17E4B45}" type="slidenum">
              <a:rPr lang="ru-RU" smtClean="0"/>
              <a:pPr/>
              <a:t>8</a:t>
            </a:fld>
            <a:endParaRPr lang="ru-RU" dirty="0"/>
          </a:p>
        </p:txBody>
      </p:sp>
      <p:sp>
        <p:nvSpPr>
          <p:cNvPr id="8" name="Rectangle 2"/>
          <p:cNvSpPr>
            <a:spLocks noChangeArrowheads="1"/>
          </p:cNvSpPr>
          <p:nvPr/>
        </p:nvSpPr>
        <p:spPr bwMode="auto">
          <a:xfrm>
            <a:off x="1352550" y="2549525"/>
            <a:ext cx="77724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nchorCtr="1"/>
          <a:lstStyle>
            <a:lvl1pPr>
              <a:spcBef>
                <a:spcPct val="20000"/>
              </a:spcBef>
              <a:buFont typeface="Symbol" panose="05050102010706020507" pitchFamily="18" charset="2"/>
              <a:buChar char="-"/>
              <a:defRPr>
                <a:solidFill>
                  <a:schemeClr val="bg1"/>
                </a:solidFill>
                <a:latin typeface="Arial Narrow" panose="020B0606020202030204" pitchFamily="34" charset="0"/>
                <a:cs typeface="Arial" panose="020B0604020202020204" pitchFamily="34" charset="0"/>
              </a:defRPr>
            </a:lvl1pPr>
            <a:lvl2pPr marL="742950" indent="-285750">
              <a:spcBef>
                <a:spcPct val="20000"/>
              </a:spcBef>
              <a:buFont typeface="Arial" panose="020B0604020202020204" pitchFamily="34" charset="0"/>
              <a:buChar char="–"/>
              <a:defRPr sz="1600">
                <a:solidFill>
                  <a:schemeClr val="bg1"/>
                </a:solidFill>
                <a:latin typeface="Arial Narrow" panose="020B0606020202030204" pitchFamily="34" charset="0"/>
                <a:cs typeface="Arial" panose="020B0604020202020204" pitchFamily="34" charset="0"/>
              </a:defRPr>
            </a:lvl2pPr>
            <a:lvl3pPr marL="11430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3pPr>
            <a:lvl4pPr marL="16002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4pPr>
            <a:lvl5pPr marL="20574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9pPr>
          </a:lstStyle>
          <a:p>
            <a:pPr eaLnBrk="1" hangingPunct="1">
              <a:spcBef>
                <a:spcPct val="0"/>
              </a:spcBef>
              <a:buFontTx/>
              <a:buNone/>
            </a:pPr>
            <a:r>
              <a:rPr lang="en-US" altLang="ru-RU" sz="2800" b="1"/>
              <a:t>Thank You For Your Attention!</a:t>
            </a:r>
            <a:endParaRPr lang="ru-RU" altLang="ru-RU" sz="2800" b="1"/>
          </a:p>
        </p:txBody>
      </p:sp>
      <p:sp>
        <p:nvSpPr>
          <p:cNvPr id="9" name="Rectangle 3"/>
          <p:cNvSpPr>
            <a:spLocks noChangeArrowheads="1"/>
          </p:cNvSpPr>
          <p:nvPr/>
        </p:nvSpPr>
        <p:spPr bwMode="auto">
          <a:xfrm>
            <a:off x="2179638" y="3581400"/>
            <a:ext cx="6400800" cy="2492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Symbol" panose="05050102010706020507" pitchFamily="18" charset="2"/>
              <a:buChar char="-"/>
              <a:defRPr>
                <a:solidFill>
                  <a:schemeClr val="bg1"/>
                </a:solidFill>
                <a:latin typeface="Arial Narrow" panose="020B0606020202030204" pitchFamily="34" charset="0"/>
                <a:cs typeface="Arial" panose="020B0604020202020204" pitchFamily="34" charset="0"/>
              </a:defRPr>
            </a:lvl1pPr>
            <a:lvl2pPr marL="742950" indent="-285750">
              <a:spcBef>
                <a:spcPct val="20000"/>
              </a:spcBef>
              <a:buFont typeface="Arial" panose="020B0604020202020204" pitchFamily="34" charset="0"/>
              <a:buChar char="–"/>
              <a:defRPr sz="1600">
                <a:solidFill>
                  <a:schemeClr val="bg1"/>
                </a:solidFill>
                <a:latin typeface="Arial Narrow" panose="020B0606020202030204" pitchFamily="34" charset="0"/>
                <a:cs typeface="Arial" panose="020B0604020202020204" pitchFamily="34" charset="0"/>
              </a:defRPr>
            </a:lvl2pPr>
            <a:lvl3pPr marL="11430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3pPr>
            <a:lvl4pPr marL="16002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4pPr>
            <a:lvl5pPr marL="20574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9pPr>
          </a:lstStyle>
          <a:p>
            <a:pPr eaLnBrk="1" hangingPunct="1">
              <a:lnSpc>
                <a:spcPct val="90000"/>
              </a:lnSpc>
              <a:buFontTx/>
              <a:buNone/>
            </a:pPr>
            <a:endParaRPr lang="en-US" altLang="ru-RU" sz="1600" b="1" dirty="0"/>
          </a:p>
          <a:p>
            <a:pPr eaLnBrk="1" hangingPunct="1">
              <a:lnSpc>
                <a:spcPct val="90000"/>
              </a:lnSpc>
              <a:buFontTx/>
              <a:buNone/>
            </a:pPr>
            <a:r>
              <a:rPr lang="en-US" altLang="ru-RU" sz="1600" b="1" dirty="0"/>
              <a:t>IR contacts:</a:t>
            </a:r>
            <a:endParaRPr lang="ru-RU" altLang="ru-RU" sz="1600" b="1" dirty="0"/>
          </a:p>
          <a:p>
            <a:pPr eaLnBrk="1" hangingPunct="1">
              <a:lnSpc>
                <a:spcPct val="90000"/>
              </a:lnSpc>
              <a:buFontTx/>
              <a:buNone/>
            </a:pPr>
            <a:r>
              <a:rPr lang="en-US" altLang="ru-RU" sz="1600" dirty="0"/>
              <a:t>Natalya Grizel</a:t>
            </a:r>
            <a:endParaRPr lang="ru-RU" altLang="ru-RU" sz="1600" dirty="0"/>
          </a:p>
          <a:p>
            <a:pPr eaLnBrk="1" hangingPunct="1">
              <a:lnSpc>
                <a:spcPct val="90000"/>
              </a:lnSpc>
              <a:buFontTx/>
              <a:buNone/>
            </a:pPr>
            <a:r>
              <a:rPr lang="en-US" altLang="ru-RU" sz="1600" dirty="0"/>
              <a:t>Tel</a:t>
            </a:r>
            <a:r>
              <a:rPr lang="ru-RU" altLang="ru-RU" sz="1600" dirty="0"/>
              <a:t>.: + 7 (812) 646-13-64, </a:t>
            </a:r>
            <a:r>
              <a:rPr lang="en-US" altLang="ru-RU" sz="1600" dirty="0" err="1"/>
              <a:t>ext</a:t>
            </a:r>
            <a:r>
              <a:rPr lang="ru-RU" altLang="ru-RU" sz="1600" dirty="0"/>
              <a:t>. 2416</a:t>
            </a:r>
          </a:p>
          <a:p>
            <a:pPr eaLnBrk="1" hangingPunct="1">
              <a:lnSpc>
                <a:spcPct val="90000"/>
              </a:lnSpc>
              <a:buFontTx/>
              <a:buNone/>
            </a:pPr>
            <a:r>
              <a:rPr lang="en-US" altLang="ru-RU" sz="1600" dirty="0"/>
              <a:t>Email: Grizel.Natalya@ogk2.ru</a:t>
            </a:r>
            <a:endParaRPr lang="ru-RU" altLang="ru-RU" sz="1600" dirty="0"/>
          </a:p>
          <a:p>
            <a:pPr eaLnBrk="1" hangingPunct="1">
              <a:lnSpc>
                <a:spcPct val="90000"/>
              </a:lnSpc>
              <a:buFontTx/>
              <a:buNone/>
            </a:pPr>
            <a:endParaRPr lang="ru-RU" altLang="ru-RU" sz="1600" b="1" dirty="0"/>
          </a:p>
          <a:p>
            <a:pPr eaLnBrk="1" hangingPunct="1">
              <a:lnSpc>
                <a:spcPct val="90000"/>
              </a:lnSpc>
              <a:buFontTx/>
              <a:buNone/>
            </a:pPr>
            <a:endParaRPr lang="ru-RU" altLang="ru-RU" sz="1600" b="1" dirty="0"/>
          </a:p>
          <a:p>
            <a:pPr eaLnBrk="1" hangingPunct="1">
              <a:lnSpc>
                <a:spcPct val="90000"/>
              </a:lnSpc>
              <a:buFontTx/>
              <a:buNone/>
            </a:pPr>
            <a:endParaRPr lang="en-US" altLang="ru-RU" sz="1600" b="1" dirty="0"/>
          </a:p>
          <a:p>
            <a:pPr eaLnBrk="1" hangingPunct="1">
              <a:lnSpc>
                <a:spcPct val="90000"/>
              </a:lnSpc>
              <a:buFontTx/>
              <a:buNone/>
            </a:pPr>
            <a:endParaRPr lang="en-US" altLang="ru-RU" sz="1600" b="1" u="sng" dirty="0"/>
          </a:p>
          <a:p>
            <a:pPr eaLnBrk="1" hangingPunct="1">
              <a:lnSpc>
                <a:spcPct val="90000"/>
              </a:lnSpc>
              <a:buFontTx/>
              <a:buNone/>
            </a:pPr>
            <a:endParaRPr lang="ru-RU" altLang="ru-RU" sz="1600" b="1" dirty="0"/>
          </a:p>
        </p:txBody>
      </p:sp>
    </p:spTree>
  </p:cSld>
  <p:clrMapOvr>
    <a:masterClrMapping/>
  </p:clrMapOvr>
</p:sld>
</file>

<file path=ppt/theme/theme1.xml><?xml version="1.0" encoding="utf-8"?>
<a:theme xmlns:a="http://schemas.openxmlformats.org/drawingml/2006/main" name="3_Специальное оформление">
  <a:themeElements>
    <a:clrScheme name="3_Специальное оформление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3_Специальное оформление">
      <a:majorFont>
        <a:latin typeface="Arial Narrow"/>
        <a:ea typeface=""/>
        <a:cs typeface=""/>
      </a:majorFont>
      <a:minorFont>
        <a:latin typeface="Arial Narrow"/>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0" rIns="0" bIns="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ru-RU" sz="1700" b="0" i="0" u="none" strike="noStrike" cap="none" normalizeH="0" baseline="0" smtClean="0">
            <a:ln>
              <a:noFill/>
            </a:ln>
            <a:solidFill>
              <a:schemeClr val="bg1"/>
            </a:solidFill>
            <a:effectLst/>
            <a:latin typeface="Arial Narrow" pitchFamily="34"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0" rIns="0" bIns="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ru-RU" sz="1700" b="0" i="0" u="none" strike="noStrike" cap="none" normalizeH="0" baseline="0" smtClean="0">
            <a:ln>
              <a:noFill/>
            </a:ln>
            <a:solidFill>
              <a:schemeClr val="bg1"/>
            </a:solidFill>
            <a:effectLst/>
            <a:latin typeface="Arial Narrow" pitchFamily="34" charset="0"/>
          </a:defRPr>
        </a:defPPr>
      </a:lstStyle>
    </a:lnDef>
  </a:objectDefaults>
  <a:extraClrSchemeLst>
    <a:extraClrScheme>
      <a:clrScheme name="3_Специальное оформление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3_Специальное оформление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3_Специальное оформление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3_Специальное оформление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3_Специальное оформление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3_Специальное оформление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3_Специальное оформление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3_Специальное оформление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3_Специальное оформление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3_Специальное оформление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3_Специальное оформление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3_Специальное оформление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0.xml><?xml version="1.0" encoding="utf-8"?>
<a:theme xmlns:a="http://schemas.openxmlformats.org/drawingml/2006/main" name="Тема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6_Специальное оформление">
  <a:themeElements>
    <a:clrScheme name="3_Специальное оформление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3_Специальное оформление">
      <a:majorFont>
        <a:latin typeface="Arial Narrow"/>
        <a:ea typeface=""/>
        <a:cs typeface=""/>
      </a:majorFont>
      <a:minorFont>
        <a:latin typeface="Arial Narrow"/>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0" rIns="0" bIns="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ru-RU" sz="1700" b="0" i="0" u="none" strike="noStrike" cap="none" normalizeH="0" baseline="0" smtClean="0">
            <a:ln>
              <a:noFill/>
            </a:ln>
            <a:solidFill>
              <a:schemeClr val="bg1"/>
            </a:solidFill>
            <a:effectLst/>
            <a:latin typeface="Arial Narrow" pitchFamily="34"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0" rIns="0" bIns="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ru-RU" sz="1700" b="0" i="0" u="none" strike="noStrike" cap="none" normalizeH="0" baseline="0" smtClean="0">
            <a:ln>
              <a:noFill/>
            </a:ln>
            <a:solidFill>
              <a:schemeClr val="bg1"/>
            </a:solidFill>
            <a:effectLst/>
            <a:latin typeface="Arial Narrow" pitchFamily="34" charset="0"/>
          </a:defRPr>
        </a:defPPr>
      </a:lstStyle>
    </a:lnDef>
  </a:objectDefaults>
  <a:extraClrSchemeLst>
    <a:extraClrScheme>
      <a:clrScheme name="3_Специальное оформление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3_Специальное оформление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3_Специальное оформление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3_Специальное оформление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3_Специальное оформление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3_Специальное оформление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3_Специальное оформление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3_Специальное оформление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3_Специальное оформление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3_Специальное оформление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3_Специальное оформление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3_Специальное оформление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4_Специальное оформление">
  <a:themeElements>
    <a:clrScheme name="4_Специальное оформление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4_Специальное оформление">
      <a:majorFont>
        <a:latin typeface="Arial Narrow"/>
        <a:ea typeface=""/>
        <a:cs typeface=""/>
      </a:majorFont>
      <a:minorFont>
        <a:latin typeface="Arial Narrow"/>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0" rIns="0" bIns="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ru-RU" sz="1700" b="0" i="0" u="none" strike="noStrike" cap="none" normalizeH="0" baseline="0" smtClean="0">
            <a:ln>
              <a:noFill/>
            </a:ln>
            <a:solidFill>
              <a:schemeClr val="bg1"/>
            </a:solidFill>
            <a:effectLst/>
            <a:latin typeface="Arial Narrow" pitchFamily="34"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0" rIns="0" bIns="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ru-RU" sz="1700" b="0" i="0" u="none" strike="noStrike" cap="none" normalizeH="0" baseline="0" smtClean="0">
            <a:ln>
              <a:noFill/>
            </a:ln>
            <a:solidFill>
              <a:schemeClr val="bg1"/>
            </a:solidFill>
            <a:effectLst/>
            <a:latin typeface="Arial Narrow" pitchFamily="34" charset="0"/>
          </a:defRPr>
        </a:defPPr>
      </a:lstStyle>
    </a:lnDef>
  </a:objectDefaults>
  <a:extraClrSchemeLst>
    <a:extraClrScheme>
      <a:clrScheme name="4_Специальное оформление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4_Специальное оформление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4_Специальное оформление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4_Специальное оформление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4_Специальное оформление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4_Специальное оформление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4_Специальное оформление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4_Специальное оформление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4_Специальное оформление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4_Специальное оформление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4_Специальное оформление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4_Специальное оформление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5_Специальное оформление">
  <a:themeElements>
    <a:clrScheme name="4_Специальное оформление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4_Специальное оформление">
      <a:majorFont>
        <a:latin typeface="Arial Narrow"/>
        <a:ea typeface=""/>
        <a:cs typeface=""/>
      </a:majorFont>
      <a:minorFont>
        <a:latin typeface="Arial Narrow"/>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0" rIns="0" bIns="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ru-RU" sz="1700" b="0" i="0" u="none" strike="noStrike" cap="none" normalizeH="0" baseline="0" smtClean="0">
            <a:ln>
              <a:noFill/>
            </a:ln>
            <a:solidFill>
              <a:schemeClr val="bg1"/>
            </a:solidFill>
            <a:effectLst/>
            <a:latin typeface="Arial Narrow" pitchFamily="34"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0" rIns="0" bIns="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ru-RU" sz="1700" b="0" i="0" u="none" strike="noStrike" cap="none" normalizeH="0" baseline="0" smtClean="0">
            <a:ln>
              <a:noFill/>
            </a:ln>
            <a:solidFill>
              <a:schemeClr val="bg1"/>
            </a:solidFill>
            <a:effectLst/>
            <a:latin typeface="Arial Narrow" pitchFamily="34" charset="0"/>
          </a:defRPr>
        </a:defPPr>
      </a:lstStyle>
    </a:lnDef>
  </a:objectDefaults>
  <a:extraClrSchemeLst>
    <a:extraClrScheme>
      <a:clrScheme name="4_Специальное оформление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4_Специальное оформление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4_Специальное оформление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4_Специальное оформление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4_Специальное оформление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4_Специальное оформление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4_Специальное оформление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4_Специальное оформление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4_Специальное оформление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4_Специальное оформление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4_Специальное оформление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4_Специальное оформление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11_Специальное оформление">
  <a:themeElements>
    <a:clrScheme name="4_Специальное оформление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4_Специальное оформление">
      <a:majorFont>
        <a:latin typeface="Arial Narrow"/>
        <a:ea typeface=""/>
        <a:cs typeface=""/>
      </a:majorFont>
      <a:minorFont>
        <a:latin typeface="Arial Narrow"/>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0" rIns="0" bIns="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ru-RU" sz="1700" b="0" i="0" u="none" strike="noStrike" cap="none" normalizeH="0" baseline="0" smtClean="0">
            <a:ln>
              <a:noFill/>
            </a:ln>
            <a:solidFill>
              <a:schemeClr val="bg1"/>
            </a:solidFill>
            <a:effectLst/>
            <a:latin typeface="Arial Narrow" pitchFamily="34"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0" rIns="0" bIns="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ru-RU" sz="1700" b="0" i="0" u="none" strike="noStrike" cap="none" normalizeH="0" baseline="0" smtClean="0">
            <a:ln>
              <a:noFill/>
            </a:ln>
            <a:solidFill>
              <a:schemeClr val="bg1"/>
            </a:solidFill>
            <a:effectLst/>
            <a:latin typeface="Arial Narrow" pitchFamily="34" charset="0"/>
          </a:defRPr>
        </a:defPPr>
      </a:lstStyle>
    </a:lnDef>
  </a:objectDefaults>
  <a:extraClrSchemeLst>
    <a:extraClrScheme>
      <a:clrScheme name="4_Специальное оформление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4_Специальное оформление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4_Специальное оформление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4_Специальное оформление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4_Специальное оформление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4_Специальное оформление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4_Специальное оформление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4_Специальное оформление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4_Специальное оформление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4_Специальное оформление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4_Специальное оформление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4_Специальное оформление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7_Специальное оформление">
  <a:themeElements>
    <a:clrScheme name="7_Специальное оформление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7_Специальное оформление">
      <a:majorFont>
        <a:latin typeface="Arial Narrow"/>
        <a:ea typeface=""/>
        <a:cs typeface=""/>
      </a:majorFont>
      <a:minorFont>
        <a:latin typeface="Arial Narrow"/>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0" rIns="0" bIns="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ru-RU" sz="1700" b="0" i="0" u="none" strike="noStrike" cap="none" normalizeH="0" baseline="0" smtClean="0">
            <a:ln>
              <a:noFill/>
            </a:ln>
            <a:solidFill>
              <a:schemeClr val="bg1"/>
            </a:solidFill>
            <a:effectLst/>
            <a:latin typeface="Arial Narrow" pitchFamily="34"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0" rIns="0" bIns="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ru-RU" sz="1700" b="0" i="0" u="none" strike="noStrike" cap="none" normalizeH="0" baseline="0" smtClean="0">
            <a:ln>
              <a:noFill/>
            </a:ln>
            <a:solidFill>
              <a:schemeClr val="bg1"/>
            </a:solidFill>
            <a:effectLst/>
            <a:latin typeface="Arial Narrow" pitchFamily="34" charset="0"/>
          </a:defRPr>
        </a:defPPr>
      </a:lstStyle>
    </a:lnDef>
  </a:objectDefaults>
  <a:extraClrSchemeLst>
    <a:extraClrScheme>
      <a:clrScheme name="7_Специальное оформление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7_Специальное оформление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7_Специальное оформление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7_Специальное оформление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7_Специальное оформление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7_Специальное оформление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7_Специальное оформление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7_Специальное оформление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7_Специальное оформление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7_Специальное оформление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7_Специальное оформление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7_Специальное оформление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8_Специальное оформление">
  <a:themeElements>
    <a:clrScheme name="8_Специальное оформление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8_Специальное оформление">
      <a:majorFont>
        <a:latin typeface="Arial Narrow"/>
        <a:ea typeface=""/>
        <a:cs typeface=""/>
      </a:majorFont>
      <a:minorFont>
        <a:latin typeface="Arial Narrow"/>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0" rIns="0" bIns="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ru-RU" sz="1700" b="0" i="0" u="none" strike="noStrike" cap="none" normalizeH="0" baseline="0" smtClean="0">
            <a:ln>
              <a:noFill/>
            </a:ln>
            <a:solidFill>
              <a:schemeClr val="bg1"/>
            </a:solidFill>
            <a:effectLst/>
            <a:latin typeface="Arial Narrow" pitchFamily="34"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0" rIns="0" bIns="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ru-RU" sz="1700" b="0" i="0" u="none" strike="noStrike" cap="none" normalizeH="0" baseline="0" smtClean="0">
            <a:ln>
              <a:noFill/>
            </a:ln>
            <a:solidFill>
              <a:schemeClr val="bg1"/>
            </a:solidFill>
            <a:effectLst/>
            <a:latin typeface="Arial Narrow" pitchFamily="34" charset="0"/>
          </a:defRPr>
        </a:defPPr>
      </a:lstStyle>
    </a:lnDef>
  </a:objectDefaults>
  <a:extraClrSchemeLst>
    <a:extraClrScheme>
      <a:clrScheme name="8_Специальное оформление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8_Специальное оформление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8_Специальное оформление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8_Специальное оформление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8_Специальное оформление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8_Специальное оформление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8_Специальное оформление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8_Специальное оформление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8_Специальное оформление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8_Специальное оформление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8_Специальное оформление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8_Специальное оформление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8.xml><?xml version="1.0" encoding="utf-8"?>
<a:theme xmlns:a="http://schemas.openxmlformats.org/drawingml/2006/main" name="10_Специальное оформление">
  <a:themeElements>
    <a:clrScheme name="9_Специальное оформление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9_Специальное оформление">
      <a:majorFont>
        <a:latin typeface="Arial Narrow"/>
        <a:ea typeface=""/>
        <a:cs typeface=""/>
      </a:majorFont>
      <a:minorFont>
        <a:latin typeface="Arial Narrow"/>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0" rIns="0" bIns="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ru-RU" sz="1700" b="0" i="0" u="none" strike="noStrike" cap="none" normalizeH="0" baseline="0" smtClean="0">
            <a:ln>
              <a:noFill/>
            </a:ln>
            <a:solidFill>
              <a:schemeClr val="bg1"/>
            </a:solidFill>
            <a:effectLst/>
            <a:latin typeface="Arial Narrow" pitchFamily="34"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0" rIns="0" bIns="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ru-RU" sz="1700" b="0" i="0" u="none" strike="noStrike" cap="none" normalizeH="0" baseline="0" smtClean="0">
            <a:ln>
              <a:noFill/>
            </a:ln>
            <a:solidFill>
              <a:schemeClr val="bg1"/>
            </a:solidFill>
            <a:effectLst/>
            <a:latin typeface="Arial Narrow" pitchFamily="34" charset="0"/>
          </a:defRPr>
        </a:defPPr>
      </a:lstStyle>
    </a:lnDef>
  </a:objectDefaults>
  <a:extraClrSchemeLst>
    <a:extraClrScheme>
      <a:clrScheme name="9_Специальное оформление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9_Специальное оформление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9_Специальное оформление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9_Специальное оформление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9_Специальное оформление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9_Специальное оформление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9_Специальное оформление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9_Специальное оформление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9_Специальное оформление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9_Специальное оформление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9_Специальное оформление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9_Специальное оформление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9.xml><?xml version="1.0" encoding="utf-8"?>
<a:theme xmlns:a="http://schemas.openxmlformats.org/drawingml/2006/main" name="Тема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3250</TotalTime>
  <Words>1132</Words>
  <Application>Microsoft Office PowerPoint</Application>
  <PresentationFormat>Экран (4:3)</PresentationFormat>
  <Paragraphs>205</Paragraphs>
  <Slides>9</Slides>
  <Notes>0</Notes>
  <HiddenSlides>0</HiddenSlides>
  <MMClips>0</MMClips>
  <ScaleCrop>false</ScaleCrop>
  <HeadingPairs>
    <vt:vector size="6" baseType="variant">
      <vt:variant>
        <vt:lpstr>Использованные шрифты</vt:lpstr>
      </vt:variant>
      <vt:variant>
        <vt:i4>5</vt:i4>
      </vt:variant>
      <vt:variant>
        <vt:lpstr>Тема</vt:lpstr>
      </vt:variant>
      <vt:variant>
        <vt:i4>8</vt:i4>
      </vt:variant>
      <vt:variant>
        <vt:lpstr>Заголовки слайдов</vt:lpstr>
      </vt:variant>
      <vt:variant>
        <vt:i4>9</vt:i4>
      </vt:variant>
    </vt:vector>
  </HeadingPairs>
  <TitlesOfParts>
    <vt:vector size="22" baseType="lpstr">
      <vt:lpstr>Arial</vt:lpstr>
      <vt:lpstr>Arial Narrow</vt:lpstr>
      <vt:lpstr>Calibri</vt:lpstr>
      <vt:lpstr>Symbol</vt:lpstr>
      <vt:lpstr>Times New Roman</vt:lpstr>
      <vt:lpstr>3_Специальное оформление</vt:lpstr>
      <vt:lpstr>6_Специальное оформление</vt:lpstr>
      <vt:lpstr>4_Специальное оформление</vt:lpstr>
      <vt:lpstr>5_Специальное оформление</vt:lpstr>
      <vt:lpstr>11_Специальное оформление</vt:lpstr>
      <vt:lpstr>7_Специальное оформление</vt:lpstr>
      <vt:lpstr>8_Специальное оформление</vt:lpstr>
      <vt:lpstr>10_Специальное оформление</vt:lpstr>
      <vt:lpstr>Презентация PowerPoint</vt:lpstr>
      <vt:lpstr>Disclaimer</vt:lpstr>
      <vt:lpstr>Operational and Financial Highlights</vt:lpstr>
      <vt:lpstr>Revenue</vt:lpstr>
      <vt:lpstr>Variable Costs</vt:lpstr>
      <vt:lpstr>Fixed Costs</vt:lpstr>
      <vt:lpstr>EBITDA and Profit</vt:lpstr>
      <vt:lpstr>Debt</vt:lpstr>
      <vt:lpstr>Презентация PowerPoint</vt:lpstr>
    </vt:vector>
  </TitlesOfParts>
  <Company>Typo Graphic Design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Pirit</dc:creator>
  <cp:lastModifiedBy>Гризель Наталья Олеговна</cp:lastModifiedBy>
  <cp:revision>209</cp:revision>
  <cp:lastPrinted>2020-03-06T12:27:47Z</cp:lastPrinted>
  <dcterms:created xsi:type="dcterms:W3CDTF">2009-07-15T11:37:47Z</dcterms:created>
  <dcterms:modified xsi:type="dcterms:W3CDTF">2021-03-10T06:41:21Z</dcterms:modified>
</cp:coreProperties>
</file>