
<file path=[Content_Types].xml><?xml version="1.0" encoding="utf-8"?>
<Types xmlns="http://schemas.openxmlformats.org/package/2006/content-types">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3.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4.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5.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6.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7.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5" r:id="rId1"/>
    <p:sldMasterId id="2147483769" r:id="rId2"/>
    <p:sldMasterId id="2147483658" r:id="rId3"/>
    <p:sldMasterId id="2147483759" r:id="rId4"/>
    <p:sldMasterId id="2147483762" r:id="rId5"/>
    <p:sldMasterId id="2147483661" r:id="rId6"/>
    <p:sldMasterId id="2147483662" r:id="rId7"/>
    <p:sldMasterId id="2147483743" r:id="rId8"/>
  </p:sldMasterIdLst>
  <p:notesMasterIdLst>
    <p:notesMasterId r:id="rId18"/>
  </p:notesMasterIdLst>
  <p:handoutMasterIdLst>
    <p:handoutMasterId r:id="rId19"/>
  </p:handoutMasterIdLst>
  <p:sldIdLst>
    <p:sldId id="256" r:id="rId9"/>
    <p:sldId id="257" r:id="rId10"/>
    <p:sldId id="272" r:id="rId11"/>
    <p:sldId id="273" r:id="rId12"/>
    <p:sldId id="274" r:id="rId13"/>
    <p:sldId id="275" r:id="rId14"/>
    <p:sldId id="276" r:id="rId15"/>
    <p:sldId id="277" r:id="rId16"/>
    <p:sldId id="271" r:id="rId17"/>
  </p:sldIdLst>
  <p:sldSz cx="9144000" cy="6858000" type="screen4x3"/>
  <p:notesSz cx="7099300" cy="10234613"/>
  <p:defaultTextStyle>
    <a:defPPr>
      <a:defRPr lang="ru-RU"/>
    </a:defPPr>
    <a:lvl1pPr algn="l" rtl="0" fontAlgn="base">
      <a:spcBef>
        <a:spcPct val="0"/>
      </a:spcBef>
      <a:spcAft>
        <a:spcPct val="0"/>
      </a:spcAft>
      <a:defRPr sz="1700" kern="1200">
        <a:solidFill>
          <a:schemeClr val="bg1"/>
        </a:solidFill>
        <a:latin typeface="Arial Narrow" pitchFamily="34" charset="0"/>
        <a:ea typeface="+mn-ea"/>
        <a:cs typeface="+mn-cs"/>
      </a:defRPr>
    </a:lvl1pPr>
    <a:lvl2pPr marL="457200" algn="l" rtl="0" fontAlgn="base">
      <a:spcBef>
        <a:spcPct val="0"/>
      </a:spcBef>
      <a:spcAft>
        <a:spcPct val="0"/>
      </a:spcAft>
      <a:defRPr sz="1700" kern="1200">
        <a:solidFill>
          <a:schemeClr val="bg1"/>
        </a:solidFill>
        <a:latin typeface="Arial Narrow" pitchFamily="34" charset="0"/>
        <a:ea typeface="+mn-ea"/>
        <a:cs typeface="+mn-cs"/>
      </a:defRPr>
    </a:lvl2pPr>
    <a:lvl3pPr marL="914400" algn="l" rtl="0" fontAlgn="base">
      <a:spcBef>
        <a:spcPct val="0"/>
      </a:spcBef>
      <a:spcAft>
        <a:spcPct val="0"/>
      </a:spcAft>
      <a:defRPr sz="1700" kern="1200">
        <a:solidFill>
          <a:schemeClr val="bg1"/>
        </a:solidFill>
        <a:latin typeface="Arial Narrow" pitchFamily="34" charset="0"/>
        <a:ea typeface="+mn-ea"/>
        <a:cs typeface="+mn-cs"/>
      </a:defRPr>
    </a:lvl3pPr>
    <a:lvl4pPr marL="1371600" algn="l" rtl="0" fontAlgn="base">
      <a:spcBef>
        <a:spcPct val="0"/>
      </a:spcBef>
      <a:spcAft>
        <a:spcPct val="0"/>
      </a:spcAft>
      <a:defRPr sz="1700" kern="1200">
        <a:solidFill>
          <a:schemeClr val="bg1"/>
        </a:solidFill>
        <a:latin typeface="Arial Narrow" pitchFamily="34" charset="0"/>
        <a:ea typeface="+mn-ea"/>
        <a:cs typeface="+mn-cs"/>
      </a:defRPr>
    </a:lvl4pPr>
    <a:lvl5pPr marL="1828800" algn="l" rtl="0" fontAlgn="base">
      <a:spcBef>
        <a:spcPct val="0"/>
      </a:spcBef>
      <a:spcAft>
        <a:spcPct val="0"/>
      </a:spcAft>
      <a:defRPr sz="1700" kern="1200">
        <a:solidFill>
          <a:schemeClr val="bg1"/>
        </a:solidFill>
        <a:latin typeface="Arial Narrow" pitchFamily="34" charset="0"/>
        <a:ea typeface="+mn-ea"/>
        <a:cs typeface="+mn-cs"/>
      </a:defRPr>
    </a:lvl5pPr>
    <a:lvl6pPr marL="2286000" algn="l" defTabSz="914400" rtl="0" eaLnBrk="1" latinLnBrk="0" hangingPunct="1">
      <a:defRPr sz="1700" kern="1200">
        <a:solidFill>
          <a:schemeClr val="bg1"/>
        </a:solidFill>
        <a:latin typeface="Arial Narrow" pitchFamily="34" charset="0"/>
        <a:ea typeface="+mn-ea"/>
        <a:cs typeface="+mn-cs"/>
      </a:defRPr>
    </a:lvl6pPr>
    <a:lvl7pPr marL="2743200" algn="l" defTabSz="914400" rtl="0" eaLnBrk="1" latinLnBrk="0" hangingPunct="1">
      <a:defRPr sz="1700" kern="1200">
        <a:solidFill>
          <a:schemeClr val="bg1"/>
        </a:solidFill>
        <a:latin typeface="Arial Narrow" pitchFamily="34" charset="0"/>
        <a:ea typeface="+mn-ea"/>
        <a:cs typeface="+mn-cs"/>
      </a:defRPr>
    </a:lvl7pPr>
    <a:lvl8pPr marL="3200400" algn="l" defTabSz="914400" rtl="0" eaLnBrk="1" latinLnBrk="0" hangingPunct="1">
      <a:defRPr sz="1700" kern="1200">
        <a:solidFill>
          <a:schemeClr val="bg1"/>
        </a:solidFill>
        <a:latin typeface="Arial Narrow" pitchFamily="34" charset="0"/>
        <a:ea typeface="+mn-ea"/>
        <a:cs typeface="+mn-cs"/>
      </a:defRPr>
    </a:lvl8pPr>
    <a:lvl9pPr marL="3657600" algn="l" defTabSz="914400" rtl="0" eaLnBrk="1" latinLnBrk="0" hangingPunct="1">
      <a:defRPr sz="1700" kern="1200">
        <a:solidFill>
          <a:schemeClr val="bg1"/>
        </a:solidFill>
        <a:latin typeface="Arial Narrow" pitchFamily="34" charset="0"/>
        <a:ea typeface="+mn-ea"/>
        <a:cs typeface="+mn-cs"/>
      </a:defRPr>
    </a:lvl9pPr>
  </p:defaultTextStyle>
  <p:extLst>
    <p:ext uri="{EFAFB233-063F-42B5-8137-9DF3F51BA10A}">
      <p15:sldGuideLst xmlns:p15="http://schemas.microsoft.com/office/powerpoint/2012/main">
        <p15:guide id="1" orient="horz" pos="1893">
          <p15:clr>
            <a:srgbClr val="A4A3A4"/>
          </p15:clr>
        </p15:guide>
        <p15:guide id="2" orient="horz" pos="3884">
          <p15:clr>
            <a:srgbClr val="A4A3A4"/>
          </p15:clr>
        </p15:guide>
        <p15:guide id="3" orient="horz" pos="825">
          <p15:clr>
            <a:srgbClr val="A4A3A4"/>
          </p15:clr>
        </p15:guide>
        <p15:guide id="4" orient="horz" pos="591">
          <p15:clr>
            <a:srgbClr val="A4A3A4"/>
          </p15:clr>
        </p15:guide>
        <p15:guide id="5" orient="horz" pos="1752">
          <p15:clr>
            <a:srgbClr val="A4A3A4"/>
          </p15:clr>
        </p15:guide>
        <p15:guide id="6" orient="horz" pos="2818">
          <p15:clr>
            <a:srgbClr val="A4A3A4"/>
          </p15:clr>
        </p15:guide>
        <p15:guide id="7" orient="horz" pos="2959">
          <p15:clr>
            <a:srgbClr val="A4A3A4"/>
          </p15:clr>
        </p15:guide>
        <p15:guide id="8" orient="horz" pos="1612">
          <p15:clr>
            <a:srgbClr val="A4A3A4"/>
          </p15:clr>
        </p15:guide>
        <p15:guide id="9" pos="141">
          <p15:clr>
            <a:srgbClr val="A4A3A4"/>
          </p15:clr>
        </p15:guide>
        <p15:guide id="10" pos="3747">
          <p15:clr>
            <a:srgbClr val="A4A3A4"/>
          </p15:clr>
        </p15:guide>
        <p15:guide id="11" pos="5620">
          <p15:clr>
            <a:srgbClr val="A4A3A4"/>
          </p15:clr>
        </p15:guide>
        <p15:guide id="12" pos="1873">
          <p15:clr>
            <a:srgbClr val="A4A3A4"/>
          </p15:clr>
        </p15:guide>
        <p15:guide id="13" pos="2014">
          <p15:clr>
            <a:srgbClr val="A4A3A4"/>
          </p15:clr>
        </p15:guide>
        <p15:guide id="14" pos="3885">
          <p15:clr>
            <a:srgbClr val="A4A3A4"/>
          </p15:clr>
        </p15:guide>
        <p15:guide id="15" pos="1180">
          <p15:clr>
            <a:srgbClr val="A4A3A4"/>
          </p15:clr>
        </p15:guide>
        <p15:guide id="16" pos="890">
          <p15:clr>
            <a:srgbClr val="A4A3A4"/>
          </p15:clr>
        </p15:guide>
      </p15:sldGuideLst>
    </p:ext>
    <p:ext uri="{2D200454-40CA-4A62-9FC3-DE9A4176ACB9}">
      <p15:notesGuideLst xmlns:p15="http://schemas.microsoft.com/office/powerpoint/2012/main">
        <p15:guide id="1" orient="horz" pos="3224">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9C2"/>
    <a:srgbClr val="003366"/>
    <a:srgbClr val="0066CC"/>
    <a:srgbClr val="0033CC"/>
    <a:srgbClr val="0000FF"/>
    <a:srgbClr val="3366FF"/>
    <a:srgbClr val="0099FF"/>
    <a:srgbClr val="0066FF"/>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14" autoAdjust="0"/>
    <p:restoredTop sz="94660"/>
  </p:normalViewPr>
  <p:slideViewPr>
    <p:cSldViewPr snapToGrid="0" showGuides="1">
      <p:cViewPr>
        <p:scale>
          <a:sx n="125" d="100"/>
          <a:sy n="125" d="100"/>
        </p:scale>
        <p:origin x="480" y="-1014"/>
      </p:cViewPr>
      <p:guideLst>
        <p:guide orient="horz" pos="1893"/>
        <p:guide orient="horz" pos="3884"/>
        <p:guide orient="horz" pos="825"/>
        <p:guide orient="horz" pos="591"/>
        <p:guide orient="horz" pos="1752"/>
        <p:guide orient="horz" pos="2818"/>
        <p:guide orient="horz" pos="2959"/>
        <p:guide orient="horz" pos="1612"/>
        <p:guide pos="141"/>
        <p:guide pos="3747"/>
        <p:guide pos="5620"/>
        <p:guide pos="1873"/>
        <p:guide pos="2014"/>
        <p:guide pos="3885"/>
        <p:guide pos="1180"/>
        <p:guide pos="89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howGuides="1">
      <p:cViewPr varScale="1">
        <p:scale>
          <a:sx n="73" d="100"/>
          <a:sy n="73" d="100"/>
        </p:scale>
        <p:origin x="-3318" y="-108"/>
      </p:cViewPr>
      <p:guideLst>
        <p:guide orient="horz" pos="3224"/>
        <p:guide pos="2236"/>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5.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slide" Target="slides/slide9.xml"/><Relationship Id="rId2" Type="http://schemas.openxmlformats.org/officeDocument/2006/relationships/slideMaster" Target="slideMasters/slideMaster2.xml"/><Relationship Id="rId16" Type="http://schemas.openxmlformats.org/officeDocument/2006/relationships/slide" Target="slides/slide8.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5" Type="http://schemas.openxmlformats.org/officeDocument/2006/relationships/slideMaster" Target="slideMasters/slideMaster5.xml"/><Relationship Id="rId15" Type="http://schemas.openxmlformats.org/officeDocument/2006/relationships/slide" Target="slides/slide7.xml"/><Relationship Id="rId23" Type="http://schemas.openxmlformats.org/officeDocument/2006/relationships/tableStyles" Target="tableStyles.xml"/><Relationship Id="rId10" Type="http://schemas.openxmlformats.org/officeDocument/2006/relationships/slide" Target="slides/slide2.xml"/><Relationship Id="rId19"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0290" name="Rectangle 2"/>
          <p:cNvSpPr>
            <a:spLocks noGrp="1" noChangeArrowheads="1"/>
          </p:cNvSpPr>
          <p:nvPr>
            <p:ph type="hdr" sz="quarter"/>
          </p:nvPr>
        </p:nvSpPr>
        <p:spPr bwMode="auto">
          <a:xfrm>
            <a:off x="0" y="0"/>
            <a:ext cx="3076575" cy="512763"/>
          </a:xfrm>
          <a:prstGeom prst="rect">
            <a:avLst/>
          </a:prstGeom>
          <a:noFill/>
          <a:ln w="9525">
            <a:noFill/>
            <a:miter lim="800000"/>
            <a:headEnd/>
            <a:tailEnd/>
          </a:ln>
          <a:effectLst/>
        </p:spPr>
        <p:txBody>
          <a:bodyPr vert="horz" wrap="square" lIns="93889" tIns="46945" rIns="93889" bIns="46945" numCol="1" anchor="t" anchorCtr="0" compatLnSpc="1">
            <a:prstTxWarp prst="textNoShape">
              <a:avLst/>
            </a:prstTxWarp>
          </a:bodyPr>
          <a:lstStyle>
            <a:lvl1pPr defTabSz="936625">
              <a:defRPr sz="1200">
                <a:solidFill>
                  <a:schemeClr val="tx1"/>
                </a:solidFill>
                <a:latin typeface="Arial" charset="0"/>
              </a:defRPr>
            </a:lvl1pPr>
          </a:lstStyle>
          <a:p>
            <a:endParaRPr lang="ru-RU"/>
          </a:p>
        </p:txBody>
      </p:sp>
      <p:sp>
        <p:nvSpPr>
          <p:cNvPr id="140291" name="Rectangle 3"/>
          <p:cNvSpPr>
            <a:spLocks noGrp="1" noChangeArrowheads="1"/>
          </p:cNvSpPr>
          <p:nvPr>
            <p:ph type="dt" sz="quarter" idx="1"/>
          </p:nvPr>
        </p:nvSpPr>
        <p:spPr bwMode="auto">
          <a:xfrm>
            <a:off x="4021138" y="0"/>
            <a:ext cx="3076575" cy="512763"/>
          </a:xfrm>
          <a:prstGeom prst="rect">
            <a:avLst/>
          </a:prstGeom>
          <a:noFill/>
          <a:ln w="9525">
            <a:noFill/>
            <a:miter lim="800000"/>
            <a:headEnd/>
            <a:tailEnd/>
          </a:ln>
          <a:effectLst/>
        </p:spPr>
        <p:txBody>
          <a:bodyPr vert="horz" wrap="square" lIns="93889" tIns="46945" rIns="93889" bIns="46945" numCol="1" anchor="t" anchorCtr="0" compatLnSpc="1">
            <a:prstTxWarp prst="textNoShape">
              <a:avLst/>
            </a:prstTxWarp>
          </a:bodyPr>
          <a:lstStyle>
            <a:lvl1pPr algn="r" defTabSz="936625">
              <a:defRPr sz="1200">
                <a:solidFill>
                  <a:schemeClr val="tx1"/>
                </a:solidFill>
                <a:latin typeface="Arial" charset="0"/>
              </a:defRPr>
            </a:lvl1pPr>
          </a:lstStyle>
          <a:p>
            <a:endParaRPr lang="ru-RU"/>
          </a:p>
        </p:txBody>
      </p:sp>
      <p:sp>
        <p:nvSpPr>
          <p:cNvPr id="140292" name="Rectangle 4"/>
          <p:cNvSpPr>
            <a:spLocks noGrp="1" noChangeArrowheads="1"/>
          </p:cNvSpPr>
          <p:nvPr>
            <p:ph type="ftr" sz="quarter" idx="2"/>
          </p:nvPr>
        </p:nvSpPr>
        <p:spPr bwMode="auto">
          <a:xfrm>
            <a:off x="0" y="9720263"/>
            <a:ext cx="3076575" cy="512762"/>
          </a:xfrm>
          <a:prstGeom prst="rect">
            <a:avLst/>
          </a:prstGeom>
          <a:noFill/>
          <a:ln w="9525">
            <a:noFill/>
            <a:miter lim="800000"/>
            <a:headEnd/>
            <a:tailEnd/>
          </a:ln>
          <a:effectLst/>
        </p:spPr>
        <p:txBody>
          <a:bodyPr vert="horz" wrap="square" lIns="93889" tIns="46945" rIns="93889" bIns="46945" numCol="1" anchor="b" anchorCtr="0" compatLnSpc="1">
            <a:prstTxWarp prst="textNoShape">
              <a:avLst/>
            </a:prstTxWarp>
          </a:bodyPr>
          <a:lstStyle>
            <a:lvl1pPr defTabSz="936625">
              <a:defRPr sz="1200">
                <a:solidFill>
                  <a:schemeClr val="tx1"/>
                </a:solidFill>
                <a:latin typeface="Arial" charset="0"/>
              </a:defRPr>
            </a:lvl1pPr>
          </a:lstStyle>
          <a:p>
            <a:endParaRPr lang="ru-RU"/>
          </a:p>
        </p:txBody>
      </p:sp>
      <p:sp>
        <p:nvSpPr>
          <p:cNvPr id="140293" name="Rectangle 5"/>
          <p:cNvSpPr>
            <a:spLocks noGrp="1" noChangeArrowheads="1"/>
          </p:cNvSpPr>
          <p:nvPr>
            <p:ph type="sldNum" sz="quarter" idx="3"/>
          </p:nvPr>
        </p:nvSpPr>
        <p:spPr bwMode="auto">
          <a:xfrm>
            <a:off x="4021138" y="9720263"/>
            <a:ext cx="3076575" cy="512762"/>
          </a:xfrm>
          <a:prstGeom prst="rect">
            <a:avLst/>
          </a:prstGeom>
          <a:noFill/>
          <a:ln w="9525">
            <a:noFill/>
            <a:miter lim="800000"/>
            <a:headEnd/>
            <a:tailEnd/>
          </a:ln>
          <a:effectLst/>
        </p:spPr>
        <p:txBody>
          <a:bodyPr vert="horz" wrap="square" lIns="93889" tIns="46945" rIns="93889" bIns="46945" numCol="1" anchor="b" anchorCtr="0" compatLnSpc="1">
            <a:prstTxWarp prst="textNoShape">
              <a:avLst/>
            </a:prstTxWarp>
          </a:bodyPr>
          <a:lstStyle>
            <a:lvl1pPr algn="r" defTabSz="936625">
              <a:defRPr sz="1200">
                <a:solidFill>
                  <a:schemeClr val="tx1"/>
                </a:solidFill>
                <a:latin typeface="Arial" charset="0"/>
              </a:defRPr>
            </a:lvl1pPr>
          </a:lstStyle>
          <a:p>
            <a:fld id="{EF9B2FAC-2503-48F8-B071-04E7FA1ED430}" type="slidenum">
              <a:rPr lang="ru-RU"/>
              <a:pPr/>
              <a:t>‹#›</a:t>
            </a:fld>
            <a:endParaRPr lang="ru-RU"/>
          </a:p>
        </p:txBody>
      </p:sp>
    </p:spTree>
    <p:extLst>
      <p:ext uri="{BB962C8B-B14F-4D97-AF65-F5344CB8AC3E}">
        <p14:creationId xmlns:p14="http://schemas.microsoft.com/office/powerpoint/2010/main" val="17721994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76575" cy="512763"/>
          </a:xfrm>
          <a:prstGeom prst="rect">
            <a:avLst/>
          </a:prstGeom>
          <a:noFill/>
          <a:ln w="9525">
            <a:noFill/>
            <a:miter lim="800000"/>
            <a:headEnd/>
            <a:tailEnd/>
          </a:ln>
          <a:effectLst/>
        </p:spPr>
        <p:txBody>
          <a:bodyPr vert="horz" wrap="square" lIns="99025" tIns="49513" rIns="99025" bIns="49513" numCol="1" anchor="t" anchorCtr="0" compatLnSpc="1">
            <a:prstTxWarp prst="textNoShape">
              <a:avLst/>
            </a:prstTxWarp>
          </a:bodyPr>
          <a:lstStyle>
            <a:lvl1pPr defTabSz="990600">
              <a:defRPr sz="1300">
                <a:solidFill>
                  <a:schemeClr val="tx1"/>
                </a:solidFill>
                <a:latin typeface="Arial" charset="0"/>
              </a:defRPr>
            </a:lvl1pPr>
          </a:lstStyle>
          <a:p>
            <a:endParaRPr lang="ru-RU"/>
          </a:p>
        </p:txBody>
      </p:sp>
      <p:sp>
        <p:nvSpPr>
          <p:cNvPr id="3075" name="Rectangle 3"/>
          <p:cNvSpPr>
            <a:spLocks noGrp="1" noChangeArrowheads="1"/>
          </p:cNvSpPr>
          <p:nvPr>
            <p:ph type="dt" idx="1"/>
          </p:nvPr>
        </p:nvSpPr>
        <p:spPr bwMode="auto">
          <a:xfrm>
            <a:off x="4021138" y="0"/>
            <a:ext cx="3076575" cy="512763"/>
          </a:xfrm>
          <a:prstGeom prst="rect">
            <a:avLst/>
          </a:prstGeom>
          <a:noFill/>
          <a:ln w="9525">
            <a:noFill/>
            <a:miter lim="800000"/>
            <a:headEnd/>
            <a:tailEnd/>
          </a:ln>
          <a:effectLst/>
        </p:spPr>
        <p:txBody>
          <a:bodyPr vert="horz" wrap="square" lIns="99025" tIns="49513" rIns="99025" bIns="49513" numCol="1" anchor="t" anchorCtr="0" compatLnSpc="1">
            <a:prstTxWarp prst="textNoShape">
              <a:avLst/>
            </a:prstTxWarp>
          </a:bodyPr>
          <a:lstStyle>
            <a:lvl1pPr algn="r" defTabSz="990600">
              <a:defRPr sz="1300">
                <a:solidFill>
                  <a:schemeClr val="tx1"/>
                </a:solidFill>
                <a:latin typeface="Arial" charset="0"/>
              </a:defRPr>
            </a:lvl1pPr>
          </a:lstStyle>
          <a:p>
            <a:endParaRPr lang="ru-RU"/>
          </a:p>
        </p:txBody>
      </p:sp>
      <p:sp>
        <p:nvSpPr>
          <p:cNvPr id="3076"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711200" y="4862513"/>
            <a:ext cx="5676900" cy="4605337"/>
          </a:xfrm>
          <a:prstGeom prst="rect">
            <a:avLst/>
          </a:prstGeom>
          <a:noFill/>
          <a:ln w="9525">
            <a:noFill/>
            <a:miter lim="800000"/>
            <a:headEnd/>
            <a:tailEnd/>
          </a:ln>
          <a:effectLst/>
        </p:spPr>
        <p:txBody>
          <a:bodyPr vert="horz" wrap="square" lIns="99025" tIns="49513" rIns="99025" bIns="49513"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3078" name="Rectangle 6"/>
          <p:cNvSpPr>
            <a:spLocks noGrp="1" noChangeArrowheads="1"/>
          </p:cNvSpPr>
          <p:nvPr>
            <p:ph type="ftr" sz="quarter" idx="4"/>
          </p:nvPr>
        </p:nvSpPr>
        <p:spPr bwMode="auto">
          <a:xfrm>
            <a:off x="0" y="9720263"/>
            <a:ext cx="3076575" cy="512762"/>
          </a:xfrm>
          <a:prstGeom prst="rect">
            <a:avLst/>
          </a:prstGeom>
          <a:noFill/>
          <a:ln w="9525">
            <a:noFill/>
            <a:miter lim="800000"/>
            <a:headEnd/>
            <a:tailEnd/>
          </a:ln>
          <a:effectLst/>
        </p:spPr>
        <p:txBody>
          <a:bodyPr vert="horz" wrap="square" lIns="99025" tIns="49513" rIns="99025" bIns="49513" numCol="1" anchor="b" anchorCtr="0" compatLnSpc="1">
            <a:prstTxWarp prst="textNoShape">
              <a:avLst/>
            </a:prstTxWarp>
          </a:bodyPr>
          <a:lstStyle>
            <a:lvl1pPr defTabSz="990600">
              <a:defRPr sz="1300">
                <a:solidFill>
                  <a:schemeClr val="tx1"/>
                </a:solidFill>
                <a:latin typeface="Arial" charset="0"/>
              </a:defRPr>
            </a:lvl1pPr>
          </a:lstStyle>
          <a:p>
            <a:endParaRPr lang="ru-RU"/>
          </a:p>
        </p:txBody>
      </p:sp>
      <p:sp>
        <p:nvSpPr>
          <p:cNvPr id="3079" name="Rectangle 7"/>
          <p:cNvSpPr>
            <a:spLocks noGrp="1" noChangeArrowheads="1"/>
          </p:cNvSpPr>
          <p:nvPr>
            <p:ph type="sldNum" sz="quarter" idx="5"/>
          </p:nvPr>
        </p:nvSpPr>
        <p:spPr bwMode="auto">
          <a:xfrm>
            <a:off x="4021138" y="9720263"/>
            <a:ext cx="3076575" cy="512762"/>
          </a:xfrm>
          <a:prstGeom prst="rect">
            <a:avLst/>
          </a:prstGeom>
          <a:noFill/>
          <a:ln w="9525">
            <a:noFill/>
            <a:miter lim="800000"/>
            <a:headEnd/>
            <a:tailEnd/>
          </a:ln>
          <a:effectLst/>
        </p:spPr>
        <p:txBody>
          <a:bodyPr vert="horz" wrap="square" lIns="99025" tIns="49513" rIns="99025" bIns="49513" numCol="1" anchor="b" anchorCtr="0" compatLnSpc="1">
            <a:prstTxWarp prst="textNoShape">
              <a:avLst/>
            </a:prstTxWarp>
          </a:bodyPr>
          <a:lstStyle>
            <a:lvl1pPr algn="r" defTabSz="990600">
              <a:defRPr sz="1300">
                <a:solidFill>
                  <a:schemeClr val="tx1"/>
                </a:solidFill>
                <a:latin typeface="Arial" charset="0"/>
              </a:defRPr>
            </a:lvl1pPr>
          </a:lstStyle>
          <a:p>
            <a:fld id="{A7F4F542-0CF8-4D46-9C15-E25CCB08C5CA}" type="slidenum">
              <a:rPr lang="ru-RU"/>
              <a:pPr/>
              <a:t>‹#›</a:t>
            </a:fld>
            <a:endParaRPr lang="ru-RU"/>
          </a:p>
        </p:txBody>
      </p:sp>
    </p:spTree>
    <p:extLst>
      <p:ext uri="{BB962C8B-B14F-4D97-AF65-F5344CB8AC3E}">
        <p14:creationId xmlns:p14="http://schemas.microsoft.com/office/powerpoint/2010/main" val="61118874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4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p:spPr>
        <p:txBody>
          <a:bodyPr/>
          <a:lstStyle/>
          <a:p>
            <a:r>
              <a:rPr lang="ru-RU" dirty="0" smtClean="0"/>
              <a:t>Образец заголовка</a:t>
            </a:r>
            <a:endParaRPr lang="ru-RU" dirty="0"/>
          </a:p>
        </p:txBody>
      </p:sp>
      <p:sp>
        <p:nvSpPr>
          <p:cNvPr id="5"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smtClean="0"/>
              <a:t>НАЗВАНИЕ ПРЕЗЕНТАЦИИ</a:t>
            </a:r>
          </a:p>
        </p:txBody>
      </p:sp>
      <p:sp>
        <p:nvSpPr>
          <p:cNvPr id="6" name="Содержимое 2"/>
          <p:cNvSpPr>
            <a:spLocks noGrp="1"/>
          </p:cNvSpPr>
          <p:nvPr>
            <p:ph idx="1"/>
          </p:nvPr>
        </p:nvSpPr>
        <p:spPr>
          <a:xfrm>
            <a:off x="223838" y="1222373"/>
            <a:ext cx="8707437" cy="4943477"/>
          </a:xfrm>
          <a:prstGeom prst="rect">
            <a:avLst/>
          </a:prstGeom>
        </p:spPr>
        <p:txBody>
          <a:bodyPr lIns="0" tIns="0" rIns="0" bIns="0"/>
          <a:lstStyle/>
          <a:p>
            <a:pPr lvl="0"/>
            <a:r>
              <a:rPr lang="ru-RU" dirty="0" smtClean="0"/>
              <a:t>Образец текста</a:t>
            </a:r>
          </a:p>
        </p:txBody>
      </p:sp>
      <p:sp>
        <p:nvSpPr>
          <p:cNvPr id="8"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smtClean="0"/>
              <a:t>Образец заголовка</a:t>
            </a:r>
            <a:endParaRPr lang="ru-RU" dirty="0"/>
          </a:p>
        </p:txBody>
      </p:sp>
      <p:sp>
        <p:nvSpPr>
          <p:cNvPr id="5"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smtClean="0"/>
              <a:t>НАЗВАНИЕ ПРЕЗЕНТАЦИИ</a:t>
            </a:r>
          </a:p>
        </p:txBody>
      </p:sp>
      <p:sp>
        <p:nvSpPr>
          <p:cNvPr id="7"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smtClean="0"/>
              <a:t>Образец заголовка</a:t>
            </a:r>
            <a:endParaRPr lang="ru-RU" dirty="0"/>
          </a:p>
        </p:txBody>
      </p:sp>
      <p:sp>
        <p:nvSpPr>
          <p:cNvPr id="3" name="Содержимое 2"/>
          <p:cNvSpPr>
            <a:spLocks noGrp="1"/>
          </p:cNvSpPr>
          <p:nvPr>
            <p:ph idx="1"/>
          </p:nvPr>
        </p:nvSpPr>
        <p:spPr>
          <a:xfrm>
            <a:off x="223838" y="1216660"/>
            <a:ext cx="8697912" cy="1342390"/>
          </a:xfrm>
        </p:spPr>
        <p:txBody>
          <a:bodyPr/>
          <a:lstStyle/>
          <a:p>
            <a:pPr lvl="0"/>
            <a:r>
              <a:rPr lang="ru-RU" dirty="0" smtClean="0"/>
              <a:t>Образец текста</a:t>
            </a:r>
          </a:p>
        </p:txBody>
      </p:sp>
      <p:sp>
        <p:nvSpPr>
          <p:cNvPr id="8"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smtClean="0"/>
              <a:t>НАЗВАНИЕ ПРЕЗЕНТАЦИИ</a:t>
            </a:r>
          </a:p>
        </p:txBody>
      </p:sp>
      <p:sp>
        <p:nvSpPr>
          <p:cNvPr id="9"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smtClean="0"/>
              <a:t>Образец заголовка</a:t>
            </a:r>
            <a:endParaRPr lang="ru-RU" dirty="0"/>
          </a:p>
        </p:txBody>
      </p:sp>
      <p:sp>
        <p:nvSpPr>
          <p:cNvPr id="3" name="Содержимое 2"/>
          <p:cNvSpPr>
            <a:spLocks noGrp="1"/>
          </p:cNvSpPr>
          <p:nvPr>
            <p:ph idx="1"/>
          </p:nvPr>
        </p:nvSpPr>
        <p:spPr>
          <a:xfrm>
            <a:off x="223838" y="1216660"/>
            <a:ext cx="8697912" cy="1342390"/>
          </a:xfrm>
        </p:spPr>
        <p:txBody>
          <a:bodyPr/>
          <a:lstStyle/>
          <a:p>
            <a:pPr lvl="0"/>
            <a:r>
              <a:rPr lang="ru-RU" dirty="0" smtClean="0"/>
              <a:t>Образец текста</a:t>
            </a:r>
          </a:p>
        </p:txBody>
      </p:sp>
      <p:sp>
        <p:nvSpPr>
          <p:cNvPr id="6" name="Содержимое 2"/>
          <p:cNvSpPr>
            <a:spLocks noGrp="1"/>
          </p:cNvSpPr>
          <p:nvPr>
            <p:ph idx="12"/>
          </p:nvPr>
        </p:nvSpPr>
        <p:spPr>
          <a:xfrm>
            <a:off x="1873251" y="2917514"/>
            <a:ext cx="7048500" cy="3248335"/>
          </a:xfrm>
        </p:spPr>
        <p:txBody>
          <a:bodyPr/>
          <a:lstStyle>
            <a:lvl1pPr>
              <a:defRPr>
                <a:solidFill>
                  <a:schemeClr val="bg1"/>
                </a:solidFill>
              </a:defRPr>
            </a:lvl1pPr>
          </a:lstStyle>
          <a:p>
            <a:pPr lvl="0"/>
            <a:r>
              <a:rPr lang="ru-RU" dirty="0" smtClean="0"/>
              <a:t>Образец текста</a:t>
            </a:r>
          </a:p>
        </p:txBody>
      </p:sp>
      <p:sp>
        <p:nvSpPr>
          <p:cNvPr id="8"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
        <p:nvSpPr>
          <p:cNvPr id="9"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smtClean="0"/>
              <a:t>НАЗВАНИЕ ПРЕЗЕНТАЦИИ</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smtClean="0"/>
              <a:t>Образец заголовка</a:t>
            </a:r>
            <a:endParaRPr lang="ru-RU" dirty="0"/>
          </a:p>
        </p:txBody>
      </p:sp>
      <p:sp>
        <p:nvSpPr>
          <p:cNvPr id="3" name="Содержимое 2"/>
          <p:cNvSpPr>
            <a:spLocks noGrp="1"/>
          </p:cNvSpPr>
          <p:nvPr>
            <p:ph idx="1"/>
          </p:nvPr>
        </p:nvSpPr>
        <p:spPr>
          <a:xfrm>
            <a:off x="223838" y="1216660"/>
            <a:ext cx="8697912" cy="1342390"/>
          </a:xfrm>
        </p:spPr>
        <p:txBody>
          <a:bodyPr/>
          <a:lstStyle/>
          <a:p>
            <a:pPr lvl="0"/>
            <a:r>
              <a:rPr lang="ru-RU" dirty="0" smtClean="0"/>
              <a:t>Образец текста</a:t>
            </a:r>
          </a:p>
        </p:txBody>
      </p:sp>
      <p:sp>
        <p:nvSpPr>
          <p:cNvPr id="7"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smtClean="0"/>
              <a:t>НАЗВАНИЕ ПРЕЗЕНТАЦИИ</a:t>
            </a:r>
          </a:p>
        </p:txBody>
      </p:sp>
      <p:sp>
        <p:nvSpPr>
          <p:cNvPr id="8"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smtClean="0"/>
              <a:t>Образец заголовка</a:t>
            </a:r>
            <a:endParaRPr lang="ru-RU" dirty="0"/>
          </a:p>
        </p:txBody>
      </p:sp>
      <p:sp>
        <p:nvSpPr>
          <p:cNvPr id="3" name="Содержимое 2"/>
          <p:cNvSpPr>
            <a:spLocks noGrp="1"/>
          </p:cNvSpPr>
          <p:nvPr>
            <p:ph idx="1"/>
          </p:nvPr>
        </p:nvSpPr>
        <p:spPr>
          <a:xfrm>
            <a:off x="223838" y="1216660"/>
            <a:ext cx="8697912" cy="1342390"/>
          </a:xfrm>
        </p:spPr>
        <p:txBody>
          <a:bodyPr/>
          <a:lstStyle/>
          <a:p>
            <a:pPr lvl="0"/>
            <a:r>
              <a:rPr lang="ru-RU" dirty="0" smtClean="0"/>
              <a:t>Образец текста</a:t>
            </a:r>
          </a:p>
        </p:txBody>
      </p:sp>
      <p:sp>
        <p:nvSpPr>
          <p:cNvPr id="6" name="Содержимое 2"/>
          <p:cNvSpPr>
            <a:spLocks noGrp="1"/>
          </p:cNvSpPr>
          <p:nvPr>
            <p:ph idx="12"/>
          </p:nvPr>
        </p:nvSpPr>
        <p:spPr>
          <a:xfrm>
            <a:off x="223838" y="2916044"/>
            <a:ext cx="8697912" cy="3249806"/>
          </a:xfrm>
        </p:spPr>
        <p:txBody>
          <a:bodyPr/>
          <a:lstStyle>
            <a:lvl1pPr>
              <a:defRPr>
                <a:solidFill>
                  <a:schemeClr val="bg1"/>
                </a:solidFill>
              </a:defRPr>
            </a:lvl1pPr>
          </a:lstStyle>
          <a:p>
            <a:pPr lvl="0"/>
            <a:r>
              <a:rPr lang="ru-RU" dirty="0" smtClean="0"/>
              <a:t>Образец текста</a:t>
            </a:r>
          </a:p>
        </p:txBody>
      </p:sp>
      <p:sp>
        <p:nvSpPr>
          <p:cNvPr id="8"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smtClean="0"/>
              <a:t>НАЗВАНИЕ ПРЕЗЕНТАЦИИ</a:t>
            </a:r>
          </a:p>
        </p:txBody>
      </p:sp>
      <p:sp>
        <p:nvSpPr>
          <p:cNvPr id="9"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smtClean="0"/>
              <a:t>Образец заголовка</a:t>
            </a:r>
            <a:endParaRPr lang="ru-RU" dirty="0"/>
          </a:p>
        </p:txBody>
      </p:sp>
      <p:sp>
        <p:nvSpPr>
          <p:cNvPr id="3" name="Содержимое 2"/>
          <p:cNvSpPr>
            <a:spLocks noGrp="1"/>
          </p:cNvSpPr>
          <p:nvPr>
            <p:ph idx="1"/>
          </p:nvPr>
        </p:nvSpPr>
        <p:spPr>
          <a:xfrm>
            <a:off x="223838" y="1216660"/>
            <a:ext cx="8697912" cy="941924"/>
          </a:xfrm>
        </p:spPr>
        <p:txBody>
          <a:bodyPr/>
          <a:lstStyle>
            <a:lvl1pPr>
              <a:defRPr b="0"/>
            </a:lvl1pPr>
          </a:lstStyle>
          <a:p>
            <a:pPr lvl="0"/>
            <a:r>
              <a:rPr lang="ru-RU" dirty="0" smtClean="0"/>
              <a:t>Образец текста</a:t>
            </a:r>
          </a:p>
        </p:txBody>
      </p:sp>
      <p:sp>
        <p:nvSpPr>
          <p:cNvPr id="10" name="Текст 11"/>
          <p:cNvSpPr>
            <a:spLocks noGrp="1"/>
          </p:cNvSpPr>
          <p:nvPr>
            <p:ph type="body" sz="quarter" idx="10" hasCustomPrompt="1"/>
          </p:nvPr>
        </p:nvSpPr>
        <p:spPr>
          <a:xfrm>
            <a:off x="1873251" y="6491698"/>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smtClean="0"/>
              <a:t>НАЗВАНИЕ ПРЕЗЕНТАЦИИ</a:t>
            </a:r>
          </a:p>
        </p:txBody>
      </p:sp>
      <p:sp>
        <p:nvSpPr>
          <p:cNvPr id="6"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smtClean="0"/>
              <a:t>Образец заголовка</a:t>
            </a:r>
            <a:endParaRPr lang="ru-RU" dirty="0"/>
          </a:p>
        </p:txBody>
      </p:sp>
      <p:sp>
        <p:nvSpPr>
          <p:cNvPr id="3" name="Содержимое 2"/>
          <p:cNvSpPr>
            <a:spLocks noGrp="1"/>
          </p:cNvSpPr>
          <p:nvPr>
            <p:ph idx="1"/>
          </p:nvPr>
        </p:nvSpPr>
        <p:spPr>
          <a:xfrm>
            <a:off x="223838" y="1216660"/>
            <a:ext cx="8697912" cy="941924"/>
          </a:xfrm>
        </p:spPr>
        <p:txBody>
          <a:bodyPr/>
          <a:lstStyle/>
          <a:p>
            <a:pPr lvl="0"/>
            <a:r>
              <a:rPr lang="ru-RU" dirty="0" smtClean="0"/>
              <a:t>Образец текста</a:t>
            </a:r>
          </a:p>
        </p:txBody>
      </p:sp>
      <p:sp>
        <p:nvSpPr>
          <p:cNvPr id="6" name="Содержимое 2"/>
          <p:cNvSpPr>
            <a:spLocks noGrp="1"/>
          </p:cNvSpPr>
          <p:nvPr>
            <p:ph idx="12"/>
          </p:nvPr>
        </p:nvSpPr>
        <p:spPr>
          <a:xfrm>
            <a:off x="223838" y="2300400"/>
            <a:ext cx="8697912" cy="3865450"/>
          </a:xfrm>
        </p:spPr>
        <p:txBody>
          <a:bodyPr/>
          <a:lstStyle>
            <a:lvl1pPr>
              <a:defRPr>
                <a:solidFill>
                  <a:schemeClr val="bg1"/>
                </a:solidFill>
              </a:defRPr>
            </a:lvl1pPr>
          </a:lstStyle>
          <a:p>
            <a:pPr lvl="0"/>
            <a:r>
              <a:rPr lang="ru-RU" dirty="0" smtClean="0"/>
              <a:t>Образец текста</a:t>
            </a:r>
          </a:p>
        </p:txBody>
      </p:sp>
      <p:sp>
        <p:nvSpPr>
          <p:cNvPr id="11" name="Текст 11"/>
          <p:cNvSpPr>
            <a:spLocks noGrp="1"/>
          </p:cNvSpPr>
          <p:nvPr>
            <p:ph type="body" sz="quarter" idx="10" hasCustomPrompt="1"/>
          </p:nvPr>
        </p:nvSpPr>
        <p:spPr>
          <a:xfrm>
            <a:off x="1873251" y="6491698"/>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smtClean="0"/>
              <a:t>НАЗВАНИЕ ПРЕЗЕНТАЦИИ</a:t>
            </a:r>
          </a:p>
        </p:txBody>
      </p:sp>
      <p:sp>
        <p:nvSpPr>
          <p:cNvPr id="8"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smtClean="0"/>
              <a:t>Образец заголовка</a:t>
            </a:r>
            <a:endParaRPr lang="ru-RU" dirty="0"/>
          </a:p>
        </p:txBody>
      </p:sp>
      <p:sp>
        <p:nvSpPr>
          <p:cNvPr id="3" name="Содержимое 2"/>
          <p:cNvSpPr>
            <a:spLocks noGrp="1"/>
          </p:cNvSpPr>
          <p:nvPr>
            <p:ph idx="1"/>
          </p:nvPr>
        </p:nvSpPr>
        <p:spPr>
          <a:xfrm>
            <a:off x="223838" y="1216660"/>
            <a:ext cx="1189037" cy="4999037"/>
          </a:xfrm>
        </p:spPr>
        <p:txBody>
          <a:bodyPr/>
          <a:lstStyle>
            <a:lvl1pPr>
              <a:defRPr b="0"/>
            </a:lvl1pPr>
          </a:lstStyle>
          <a:p>
            <a:pPr lvl="0"/>
            <a:r>
              <a:rPr lang="ru-RU" dirty="0" smtClean="0"/>
              <a:t>Образец текста</a:t>
            </a:r>
          </a:p>
        </p:txBody>
      </p:sp>
      <p:sp>
        <p:nvSpPr>
          <p:cNvPr id="11" name="Текст 11"/>
          <p:cNvSpPr>
            <a:spLocks noGrp="1"/>
          </p:cNvSpPr>
          <p:nvPr>
            <p:ph type="body" sz="quarter" idx="10" hasCustomPrompt="1"/>
          </p:nvPr>
        </p:nvSpPr>
        <p:spPr>
          <a:xfrm>
            <a:off x="1873251" y="6491698"/>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smtClean="0"/>
              <a:t>НАЗВАНИЕ ПРЕЗЕНТАЦИИ</a:t>
            </a:r>
          </a:p>
        </p:txBody>
      </p:sp>
      <p:sp>
        <p:nvSpPr>
          <p:cNvPr id="6"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0" y="0"/>
            <a:ext cx="7048500" cy="1009650"/>
          </a:xfrm>
          <a:prstGeom prst="rect">
            <a:avLst/>
          </a:prstGeom>
        </p:spPr>
        <p:txBody>
          <a:bodyPr/>
          <a:lstStyle/>
          <a:p>
            <a:r>
              <a:rPr lang="ru-RU" dirty="0" smtClean="0"/>
              <a:t>Образец заголовка</a:t>
            </a:r>
            <a:endParaRPr lang="ru-RU" dirty="0"/>
          </a:p>
        </p:txBody>
      </p:sp>
      <p:sp>
        <p:nvSpPr>
          <p:cNvPr id="3" name="Содержимое 2"/>
          <p:cNvSpPr>
            <a:spLocks noGrp="1"/>
          </p:cNvSpPr>
          <p:nvPr>
            <p:ph idx="1"/>
          </p:nvPr>
        </p:nvSpPr>
        <p:spPr>
          <a:xfrm>
            <a:off x="223838" y="1216660"/>
            <a:ext cx="1189037" cy="4999037"/>
          </a:xfrm>
        </p:spPr>
        <p:txBody>
          <a:bodyPr/>
          <a:lstStyle/>
          <a:p>
            <a:pPr lvl="0"/>
            <a:r>
              <a:rPr lang="ru-RU" dirty="0" smtClean="0"/>
              <a:t>Образец текста</a:t>
            </a:r>
          </a:p>
        </p:txBody>
      </p:sp>
      <p:sp>
        <p:nvSpPr>
          <p:cNvPr id="6" name="Содержимое 2"/>
          <p:cNvSpPr>
            <a:spLocks noGrp="1"/>
          </p:cNvSpPr>
          <p:nvPr>
            <p:ph idx="12" hasCustomPrompt="1"/>
          </p:nvPr>
        </p:nvSpPr>
        <p:spPr>
          <a:xfrm>
            <a:off x="1873251" y="1216660"/>
            <a:ext cx="7048500" cy="4999037"/>
          </a:xfrm>
        </p:spPr>
        <p:txBody>
          <a:bodyPr/>
          <a:lstStyle>
            <a:lvl1pPr>
              <a:defRPr>
                <a:solidFill>
                  <a:schemeClr val="bg1"/>
                </a:solidFill>
              </a:defRPr>
            </a:lvl1pPr>
          </a:lstStyle>
          <a:p>
            <a:pPr lvl="0"/>
            <a:r>
              <a:rPr lang="ru-RU" dirty="0" smtClean="0"/>
              <a:t>Образец </a:t>
            </a:r>
            <a:br>
              <a:rPr lang="ru-RU" dirty="0" smtClean="0"/>
            </a:br>
            <a:r>
              <a:rPr lang="ru-RU" dirty="0" smtClean="0"/>
              <a:t>текста</a:t>
            </a:r>
          </a:p>
        </p:txBody>
      </p:sp>
      <p:sp>
        <p:nvSpPr>
          <p:cNvPr id="8"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smtClean="0"/>
              <a:t>НАЗВАНИЕ ПРЕЗЕНТАЦИИ</a:t>
            </a:r>
          </a:p>
        </p:txBody>
      </p:sp>
      <p:sp>
        <p:nvSpPr>
          <p:cNvPr id="9"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smtClean="0"/>
              <a:t>Образец заголовка</a:t>
            </a:r>
            <a:endParaRPr lang="ru-RU" dirty="0"/>
          </a:p>
        </p:txBody>
      </p:sp>
      <p:sp>
        <p:nvSpPr>
          <p:cNvPr id="3" name="Содержимое 2"/>
          <p:cNvSpPr>
            <a:spLocks noGrp="1"/>
          </p:cNvSpPr>
          <p:nvPr>
            <p:ph idx="1"/>
          </p:nvPr>
        </p:nvSpPr>
        <p:spPr/>
        <p:txBody>
          <a:bodyPr/>
          <a:lstStyle>
            <a:lvl1pPr>
              <a:defRPr/>
            </a:lvl1pPr>
          </a:lstStyle>
          <a:p>
            <a:pPr lvl="0"/>
            <a:r>
              <a:rPr lang="ru-RU" dirty="0" smtClean="0"/>
              <a:t>Образец текста</a:t>
            </a:r>
          </a:p>
        </p:txBody>
      </p:sp>
      <p:sp>
        <p:nvSpPr>
          <p:cNvPr id="10"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smtClean="0"/>
              <a:t>НАЗВАНИЕ ПРЕЗЕНТАЦИИ</a:t>
            </a:r>
          </a:p>
        </p:txBody>
      </p:sp>
      <p:sp>
        <p:nvSpPr>
          <p:cNvPr id="11"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Образец заголовка</a:t>
            </a:r>
            <a:endParaRPr lang="ru-RU" dirty="0"/>
          </a:p>
        </p:txBody>
      </p:sp>
      <p:sp>
        <p:nvSpPr>
          <p:cNvPr id="3" name="Содержимое 2"/>
          <p:cNvSpPr>
            <a:spLocks noGrp="1"/>
          </p:cNvSpPr>
          <p:nvPr>
            <p:ph idx="1"/>
          </p:nvPr>
        </p:nvSpPr>
        <p:spPr>
          <a:xfrm>
            <a:off x="223839" y="1222373"/>
            <a:ext cx="2749550" cy="4943477"/>
          </a:xfrm>
          <a:prstGeom prst="rect">
            <a:avLst/>
          </a:prstGeom>
        </p:spPr>
        <p:txBody>
          <a:bodyPr lIns="0" tIns="0" rIns="0" bIns="0"/>
          <a:lstStyle/>
          <a:p>
            <a:pPr lvl="0"/>
            <a:r>
              <a:rPr lang="ru-RU" dirty="0" smtClean="0"/>
              <a:t>Образец текста</a:t>
            </a:r>
          </a:p>
        </p:txBody>
      </p:sp>
      <p:sp>
        <p:nvSpPr>
          <p:cNvPr id="7" name="Содержимое 2"/>
          <p:cNvSpPr>
            <a:spLocks noGrp="1"/>
          </p:cNvSpPr>
          <p:nvPr>
            <p:ph idx="12"/>
          </p:nvPr>
        </p:nvSpPr>
        <p:spPr>
          <a:xfrm>
            <a:off x="3197225" y="1222373"/>
            <a:ext cx="5724525" cy="4943477"/>
          </a:xfrm>
          <a:prstGeom prst="rect">
            <a:avLst/>
          </a:prstGeom>
        </p:spPr>
        <p:txBody>
          <a:bodyPr lIns="0" tIns="0" rIns="0" bIns="0"/>
          <a:lstStyle/>
          <a:p>
            <a:pPr lvl="0"/>
            <a:r>
              <a:rPr lang="ru-RU" dirty="0" smtClean="0"/>
              <a:t>Образец текста</a:t>
            </a:r>
          </a:p>
        </p:txBody>
      </p:sp>
      <p:sp>
        <p:nvSpPr>
          <p:cNvPr id="8"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smtClean="0"/>
              <a:t>НАЗВАНИЕ ПРЕЗЕНТАЦИИ</a:t>
            </a:r>
          </a:p>
        </p:txBody>
      </p:sp>
      <p:sp>
        <p:nvSpPr>
          <p:cNvPr id="9"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smtClean="0"/>
              <a:t>Образец заголовка</a:t>
            </a:r>
            <a:endParaRPr lang="ru-RU" dirty="0"/>
          </a:p>
        </p:txBody>
      </p:sp>
      <p:sp>
        <p:nvSpPr>
          <p:cNvPr id="3" name="Содержимое 2"/>
          <p:cNvSpPr>
            <a:spLocks noGrp="1"/>
          </p:cNvSpPr>
          <p:nvPr>
            <p:ph idx="1"/>
          </p:nvPr>
        </p:nvSpPr>
        <p:spPr/>
        <p:txBody>
          <a:bodyPr/>
          <a:lstStyle/>
          <a:p>
            <a:pPr lvl="0"/>
            <a:r>
              <a:rPr lang="ru-RU" dirty="0" smtClean="0"/>
              <a:t>Образец текста</a:t>
            </a:r>
          </a:p>
        </p:txBody>
      </p:sp>
      <p:sp>
        <p:nvSpPr>
          <p:cNvPr id="6" name="Содержимое 2"/>
          <p:cNvSpPr>
            <a:spLocks noGrp="1"/>
          </p:cNvSpPr>
          <p:nvPr>
            <p:ph idx="12"/>
          </p:nvPr>
        </p:nvSpPr>
        <p:spPr>
          <a:xfrm>
            <a:off x="3417887" y="1216660"/>
            <a:ext cx="5503863" cy="4892040"/>
          </a:xfrm>
        </p:spPr>
        <p:txBody>
          <a:bodyPr/>
          <a:lstStyle>
            <a:lvl1pPr>
              <a:defRPr>
                <a:solidFill>
                  <a:schemeClr val="bg1"/>
                </a:solidFill>
              </a:defRPr>
            </a:lvl1pPr>
          </a:lstStyle>
          <a:p>
            <a:pPr lvl="0"/>
            <a:r>
              <a:rPr lang="ru-RU" dirty="0" smtClean="0"/>
              <a:t>Образец текста</a:t>
            </a:r>
          </a:p>
        </p:txBody>
      </p:sp>
      <p:sp>
        <p:nvSpPr>
          <p:cNvPr id="9"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smtClean="0"/>
              <a:t>НАЗВАНИЕ ПРЕЗЕНТАЦИИ</a:t>
            </a:r>
          </a:p>
        </p:txBody>
      </p:sp>
      <p:sp>
        <p:nvSpPr>
          <p:cNvPr id="10"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3" name="Содержимое 2"/>
          <p:cNvSpPr>
            <a:spLocks noGrp="1"/>
          </p:cNvSpPr>
          <p:nvPr>
            <p:ph idx="1" hasCustomPrompt="1"/>
          </p:nvPr>
        </p:nvSpPr>
        <p:spPr>
          <a:xfrm>
            <a:off x="1873251" y="1309688"/>
            <a:ext cx="7048500" cy="4856162"/>
          </a:xfrm>
          <a:prstGeom prst="rect">
            <a:avLst/>
          </a:prstGeom>
        </p:spPr>
        <p:txBody>
          <a:bodyPr lIns="0" tIns="0" rIns="0" bIns="0" anchor="ctr" anchorCtr="0"/>
          <a:lstStyle>
            <a:lvl1pPr>
              <a:defRPr b="1" baseline="0">
                <a:solidFill>
                  <a:schemeClr val="bg1"/>
                </a:solidFill>
              </a:defRPr>
            </a:lvl1pPr>
          </a:lstStyle>
          <a:p>
            <a:pPr lvl="0"/>
            <a:r>
              <a:rPr lang="ru-RU" dirty="0" smtClean="0"/>
              <a:t>НАЗВАНИЕ ПРЕЗЕНТАЦИИ</a:t>
            </a:r>
          </a:p>
        </p:txBody>
      </p:sp>
      <p:sp>
        <p:nvSpPr>
          <p:cNvPr id="5"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smtClean="0"/>
              <a:t>НАЗВАНИЕ МЕРОПРИЯТИЯ</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2_Заголовок и объект">
    <p:spTree>
      <p:nvGrpSpPr>
        <p:cNvPr id="1" name=""/>
        <p:cNvGrpSpPr/>
        <p:nvPr/>
      </p:nvGrpSpPr>
      <p:grpSpPr>
        <a:xfrm>
          <a:off x="0" y="0"/>
          <a:ext cx="0" cy="0"/>
          <a:chOff x="0" y="0"/>
          <a:chExt cx="0" cy="0"/>
        </a:xfrm>
      </p:grpSpPr>
      <p:sp>
        <p:nvSpPr>
          <p:cNvPr id="3" name="Содержимое 2"/>
          <p:cNvSpPr>
            <a:spLocks noGrp="1"/>
          </p:cNvSpPr>
          <p:nvPr>
            <p:ph idx="1" hasCustomPrompt="1"/>
          </p:nvPr>
        </p:nvSpPr>
        <p:spPr>
          <a:xfrm>
            <a:off x="1873251" y="1309688"/>
            <a:ext cx="7048500" cy="4856162"/>
          </a:xfrm>
          <a:prstGeom prst="rect">
            <a:avLst/>
          </a:prstGeom>
        </p:spPr>
        <p:txBody>
          <a:bodyPr lIns="0" tIns="0" rIns="0" bIns="0" anchor="ctr" anchorCtr="0"/>
          <a:lstStyle>
            <a:lvl1pPr>
              <a:defRPr b="1" baseline="0">
                <a:solidFill>
                  <a:schemeClr val="bg1"/>
                </a:solidFill>
              </a:defRPr>
            </a:lvl1pPr>
          </a:lstStyle>
          <a:p>
            <a:pPr lvl="0"/>
            <a:r>
              <a:rPr lang="ru-RU" dirty="0" smtClean="0"/>
              <a:t>НАЗВАНИЕ ПРЕЗЕНТАЦИИ</a:t>
            </a:r>
          </a:p>
        </p:txBody>
      </p:sp>
      <p:sp>
        <p:nvSpPr>
          <p:cNvPr id="5"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smtClean="0"/>
              <a:t>НАЗВАНИЕ МЕРОПРИЯТИЯ</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Образец заголовка</a:t>
            </a:r>
            <a:endParaRPr lang="ru-RU" dirty="0"/>
          </a:p>
        </p:txBody>
      </p:sp>
      <p:sp>
        <p:nvSpPr>
          <p:cNvPr id="3" name="Содержимое 2"/>
          <p:cNvSpPr>
            <a:spLocks noGrp="1"/>
          </p:cNvSpPr>
          <p:nvPr>
            <p:ph idx="1"/>
          </p:nvPr>
        </p:nvSpPr>
        <p:spPr>
          <a:xfrm>
            <a:off x="223839" y="1222373"/>
            <a:ext cx="2749550" cy="4943477"/>
          </a:xfrm>
          <a:prstGeom prst="rect">
            <a:avLst/>
          </a:prstGeom>
        </p:spPr>
        <p:txBody>
          <a:bodyPr lIns="0" tIns="0" rIns="0" bIns="0"/>
          <a:lstStyle/>
          <a:p>
            <a:pPr lvl="0"/>
            <a:r>
              <a:rPr lang="ru-RU" dirty="0" smtClean="0"/>
              <a:t>Образец текста</a:t>
            </a:r>
          </a:p>
        </p:txBody>
      </p:sp>
      <p:sp>
        <p:nvSpPr>
          <p:cNvPr id="7" name="Содержимое 2"/>
          <p:cNvSpPr>
            <a:spLocks noGrp="1"/>
          </p:cNvSpPr>
          <p:nvPr>
            <p:ph idx="12"/>
          </p:nvPr>
        </p:nvSpPr>
        <p:spPr>
          <a:xfrm>
            <a:off x="3199307" y="1222373"/>
            <a:ext cx="2744515" cy="4943477"/>
          </a:xfrm>
          <a:prstGeom prst="rect">
            <a:avLst/>
          </a:prstGeom>
        </p:spPr>
        <p:txBody>
          <a:bodyPr lIns="0" tIns="0" rIns="0" bIns="0"/>
          <a:lstStyle/>
          <a:p>
            <a:pPr lvl="0"/>
            <a:r>
              <a:rPr lang="ru-RU" dirty="0" smtClean="0"/>
              <a:t>Образец текста</a:t>
            </a:r>
          </a:p>
        </p:txBody>
      </p:sp>
      <p:sp>
        <p:nvSpPr>
          <p:cNvPr id="8" name="Содержимое 2"/>
          <p:cNvSpPr>
            <a:spLocks noGrp="1"/>
          </p:cNvSpPr>
          <p:nvPr>
            <p:ph idx="13"/>
          </p:nvPr>
        </p:nvSpPr>
        <p:spPr>
          <a:xfrm>
            <a:off x="6169740" y="1222373"/>
            <a:ext cx="2744515" cy="4943477"/>
          </a:xfrm>
          <a:prstGeom prst="rect">
            <a:avLst/>
          </a:prstGeom>
        </p:spPr>
        <p:txBody>
          <a:bodyPr lIns="0" tIns="0" rIns="0" bIns="0"/>
          <a:lstStyle/>
          <a:p>
            <a:pPr lvl="0"/>
            <a:r>
              <a:rPr lang="ru-RU" dirty="0" smtClean="0"/>
              <a:t>Образец текста</a:t>
            </a:r>
          </a:p>
        </p:txBody>
      </p:sp>
      <p:sp>
        <p:nvSpPr>
          <p:cNvPr id="10"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smtClean="0"/>
              <a:t>НАЗВАНИЕ ПРЕЗЕНТАЦИИ</a:t>
            </a:r>
          </a:p>
        </p:txBody>
      </p:sp>
      <p:sp>
        <p:nvSpPr>
          <p:cNvPr id="11"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Образец заголовка</a:t>
            </a:r>
            <a:endParaRPr lang="ru-RU" dirty="0"/>
          </a:p>
        </p:txBody>
      </p:sp>
      <p:sp>
        <p:nvSpPr>
          <p:cNvPr id="3" name="Содержимое 2"/>
          <p:cNvSpPr>
            <a:spLocks noGrp="1"/>
          </p:cNvSpPr>
          <p:nvPr>
            <p:ph idx="1"/>
          </p:nvPr>
        </p:nvSpPr>
        <p:spPr>
          <a:xfrm>
            <a:off x="223838" y="1222373"/>
            <a:ext cx="8697912" cy="1336677"/>
          </a:xfrm>
          <a:prstGeom prst="rect">
            <a:avLst/>
          </a:prstGeom>
        </p:spPr>
        <p:txBody>
          <a:bodyPr lIns="0" tIns="0" rIns="0" bIns="0"/>
          <a:lstStyle/>
          <a:p>
            <a:pPr lvl="0"/>
            <a:r>
              <a:rPr lang="ru-RU" dirty="0" smtClean="0"/>
              <a:t>Образец текста</a:t>
            </a:r>
          </a:p>
        </p:txBody>
      </p:sp>
      <p:sp>
        <p:nvSpPr>
          <p:cNvPr id="8" name="Содержимое 2"/>
          <p:cNvSpPr>
            <a:spLocks noGrp="1"/>
          </p:cNvSpPr>
          <p:nvPr>
            <p:ph idx="12"/>
          </p:nvPr>
        </p:nvSpPr>
        <p:spPr>
          <a:xfrm>
            <a:off x="223838" y="2922068"/>
            <a:ext cx="8697912" cy="3243782"/>
          </a:xfrm>
          <a:prstGeom prst="rect">
            <a:avLst/>
          </a:prstGeom>
        </p:spPr>
        <p:txBody>
          <a:bodyPr lIns="0" tIns="0" rIns="0" bIns="0"/>
          <a:lstStyle/>
          <a:p>
            <a:pPr lvl="0"/>
            <a:r>
              <a:rPr lang="ru-RU" dirty="0" smtClean="0"/>
              <a:t>Образец текста</a:t>
            </a:r>
          </a:p>
        </p:txBody>
      </p:sp>
      <p:sp>
        <p:nvSpPr>
          <p:cNvPr id="9"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smtClean="0"/>
              <a:t>НАЗВАНИЕ ПРЕЗЕНТАЦИИ</a:t>
            </a:r>
          </a:p>
        </p:txBody>
      </p:sp>
      <p:sp>
        <p:nvSpPr>
          <p:cNvPr id="10"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Образец заголовка</a:t>
            </a:r>
            <a:endParaRPr lang="ru-RU" dirty="0"/>
          </a:p>
        </p:txBody>
      </p:sp>
      <p:sp>
        <p:nvSpPr>
          <p:cNvPr id="7"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smtClean="0"/>
              <a:t>НАЗВАНИЕ ПРЕЗЕНТАЦИИ</a:t>
            </a:r>
          </a:p>
        </p:txBody>
      </p:sp>
      <p:sp>
        <p:nvSpPr>
          <p:cNvPr id="8"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smtClean="0"/>
              <a:t>Образец заголовка</a:t>
            </a:r>
            <a:endParaRPr lang="ru-RU" dirty="0"/>
          </a:p>
        </p:txBody>
      </p:sp>
      <p:sp>
        <p:nvSpPr>
          <p:cNvPr id="3" name="Содержимое 2"/>
          <p:cNvSpPr>
            <a:spLocks noGrp="1"/>
          </p:cNvSpPr>
          <p:nvPr>
            <p:ph idx="1"/>
          </p:nvPr>
        </p:nvSpPr>
        <p:spPr>
          <a:xfrm>
            <a:off x="223839" y="1222373"/>
            <a:ext cx="8697912" cy="4943477"/>
          </a:xfrm>
          <a:prstGeom prst="rect">
            <a:avLst/>
          </a:prstGeom>
        </p:spPr>
        <p:txBody>
          <a:bodyPr lIns="0" tIns="0" rIns="0" bIns="0"/>
          <a:lstStyle>
            <a:lvl1pPr>
              <a:defRPr>
                <a:solidFill>
                  <a:schemeClr val="bg1"/>
                </a:solidFill>
              </a:defRPr>
            </a:lvl1pPr>
          </a:lstStyle>
          <a:p>
            <a:pPr lvl="0"/>
            <a:r>
              <a:rPr lang="ru-RU" dirty="0" smtClean="0"/>
              <a:t>Образец текста</a:t>
            </a:r>
          </a:p>
        </p:txBody>
      </p:sp>
      <p:sp>
        <p:nvSpPr>
          <p:cNvPr id="6"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smtClean="0"/>
              <a:t>НАЗВАНИЕ ПРЕЗЕНТАЦИИ</a:t>
            </a:r>
          </a:p>
        </p:txBody>
      </p:sp>
      <p:sp>
        <p:nvSpPr>
          <p:cNvPr id="9"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smtClean="0"/>
              <a:t>Образец заголовка</a:t>
            </a:r>
            <a:endParaRPr lang="ru-RU" dirty="0"/>
          </a:p>
        </p:txBody>
      </p:sp>
      <p:sp>
        <p:nvSpPr>
          <p:cNvPr id="3" name="Содержимое 2"/>
          <p:cNvSpPr>
            <a:spLocks noGrp="1"/>
          </p:cNvSpPr>
          <p:nvPr>
            <p:ph idx="1"/>
          </p:nvPr>
        </p:nvSpPr>
        <p:spPr>
          <a:xfrm>
            <a:off x="223839" y="1222373"/>
            <a:ext cx="2749550" cy="4943477"/>
          </a:xfrm>
          <a:prstGeom prst="rect">
            <a:avLst/>
          </a:prstGeom>
        </p:spPr>
        <p:txBody>
          <a:bodyPr lIns="0" tIns="0" rIns="0" bIns="0"/>
          <a:lstStyle>
            <a:lvl1pPr>
              <a:defRPr>
                <a:solidFill>
                  <a:schemeClr val="bg1"/>
                </a:solidFill>
              </a:defRPr>
            </a:lvl1pPr>
          </a:lstStyle>
          <a:p>
            <a:pPr lvl="0"/>
            <a:r>
              <a:rPr lang="ru-RU" dirty="0" smtClean="0"/>
              <a:t>Образец текста</a:t>
            </a:r>
          </a:p>
        </p:txBody>
      </p:sp>
      <p:sp>
        <p:nvSpPr>
          <p:cNvPr id="7" name="Содержимое 2"/>
          <p:cNvSpPr>
            <a:spLocks noGrp="1"/>
          </p:cNvSpPr>
          <p:nvPr>
            <p:ph idx="12"/>
          </p:nvPr>
        </p:nvSpPr>
        <p:spPr>
          <a:xfrm>
            <a:off x="3197225" y="1222373"/>
            <a:ext cx="5724525" cy="4943477"/>
          </a:xfrm>
          <a:prstGeom prst="rect">
            <a:avLst/>
          </a:prstGeom>
        </p:spPr>
        <p:txBody>
          <a:bodyPr lIns="0" tIns="0" rIns="0" bIns="0"/>
          <a:lstStyle>
            <a:lvl1pPr>
              <a:defRPr>
                <a:solidFill>
                  <a:schemeClr val="bg1"/>
                </a:solidFill>
              </a:defRPr>
            </a:lvl1pPr>
          </a:lstStyle>
          <a:p>
            <a:pPr lvl="0"/>
            <a:r>
              <a:rPr lang="ru-RU" dirty="0" smtClean="0"/>
              <a:t>Образец текста</a:t>
            </a:r>
          </a:p>
        </p:txBody>
      </p:sp>
      <p:sp>
        <p:nvSpPr>
          <p:cNvPr id="8"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smtClean="0"/>
              <a:t>НАЗВАНИЕ ПРЕЗЕНТАЦИИ</a:t>
            </a:r>
          </a:p>
        </p:txBody>
      </p:sp>
      <p:sp>
        <p:nvSpPr>
          <p:cNvPr id="9"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smtClean="0"/>
              <a:t>Образец заголовка</a:t>
            </a:r>
            <a:endParaRPr lang="ru-RU" dirty="0"/>
          </a:p>
        </p:txBody>
      </p:sp>
      <p:sp>
        <p:nvSpPr>
          <p:cNvPr id="3" name="Содержимое 2"/>
          <p:cNvSpPr>
            <a:spLocks noGrp="1"/>
          </p:cNvSpPr>
          <p:nvPr>
            <p:ph idx="1"/>
          </p:nvPr>
        </p:nvSpPr>
        <p:spPr>
          <a:xfrm>
            <a:off x="223839" y="1222373"/>
            <a:ext cx="2749550" cy="4943477"/>
          </a:xfrm>
          <a:prstGeom prst="rect">
            <a:avLst/>
          </a:prstGeom>
        </p:spPr>
        <p:txBody>
          <a:bodyPr lIns="0" tIns="0" rIns="0" bIns="0"/>
          <a:lstStyle>
            <a:lvl1pPr>
              <a:defRPr>
                <a:solidFill>
                  <a:schemeClr val="bg1"/>
                </a:solidFill>
              </a:defRPr>
            </a:lvl1pPr>
          </a:lstStyle>
          <a:p>
            <a:pPr lvl="0"/>
            <a:r>
              <a:rPr lang="ru-RU" dirty="0" smtClean="0"/>
              <a:t>Образец текста</a:t>
            </a:r>
          </a:p>
        </p:txBody>
      </p:sp>
      <p:sp>
        <p:nvSpPr>
          <p:cNvPr id="7" name="Содержимое 2"/>
          <p:cNvSpPr>
            <a:spLocks noGrp="1"/>
          </p:cNvSpPr>
          <p:nvPr>
            <p:ph idx="12"/>
          </p:nvPr>
        </p:nvSpPr>
        <p:spPr>
          <a:xfrm>
            <a:off x="3197225" y="1222373"/>
            <a:ext cx="2746597" cy="4943477"/>
          </a:xfrm>
          <a:prstGeom prst="rect">
            <a:avLst/>
          </a:prstGeom>
        </p:spPr>
        <p:txBody>
          <a:bodyPr lIns="0" tIns="0" rIns="0" bIns="0"/>
          <a:lstStyle>
            <a:lvl1pPr>
              <a:defRPr>
                <a:solidFill>
                  <a:schemeClr val="bg1"/>
                </a:solidFill>
              </a:defRPr>
            </a:lvl1pPr>
          </a:lstStyle>
          <a:p>
            <a:pPr lvl="0"/>
            <a:r>
              <a:rPr lang="ru-RU" dirty="0" smtClean="0"/>
              <a:t>Образец текста</a:t>
            </a:r>
          </a:p>
        </p:txBody>
      </p:sp>
      <p:sp>
        <p:nvSpPr>
          <p:cNvPr id="8" name="Содержимое 2"/>
          <p:cNvSpPr>
            <a:spLocks noGrp="1"/>
          </p:cNvSpPr>
          <p:nvPr>
            <p:ph idx="13"/>
          </p:nvPr>
        </p:nvSpPr>
        <p:spPr>
          <a:xfrm>
            <a:off x="6169740" y="1222373"/>
            <a:ext cx="2744515" cy="4943477"/>
          </a:xfrm>
          <a:prstGeom prst="rect">
            <a:avLst/>
          </a:prstGeom>
        </p:spPr>
        <p:txBody>
          <a:bodyPr lIns="0" tIns="0" rIns="0" bIns="0"/>
          <a:lstStyle>
            <a:lvl1pPr>
              <a:defRPr>
                <a:solidFill>
                  <a:schemeClr val="bg1"/>
                </a:solidFill>
              </a:defRPr>
            </a:lvl1pPr>
          </a:lstStyle>
          <a:p>
            <a:pPr lvl="0"/>
            <a:r>
              <a:rPr lang="ru-RU" dirty="0" smtClean="0"/>
              <a:t>Образец текста</a:t>
            </a:r>
          </a:p>
        </p:txBody>
      </p:sp>
      <p:sp>
        <p:nvSpPr>
          <p:cNvPr id="10"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smtClean="0"/>
              <a:t>НАЗВАНИЕ ПРЕЗЕНТАЦИИ</a:t>
            </a:r>
          </a:p>
        </p:txBody>
      </p:sp>
      <p:sp>
        <p:nvSpPr>
          <p:cNvPr id="11"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smtClean="0"/>
              <a:t>Образец заголовка</a:t>
            </a:r>
            <a:endParaRPr lang="ru-RU" dirty="0"/>
          </a:p>
        </p:txBody>
      </p:sp>
      <p:sp>
        <p:nvSpPr>
          <p:cNvPr id="3" name="Содержимое 2"/>
          <p:cNvSpPr>
            <a:spLocks noGrp="1"/>
          </p:cNvSpPr>
          <p:nvPr>
            <p:ph idx="1"/>
          </p:nvPr>
        </p:nvSpPr>
        <p:spPr>
          <a:xfrm>
            <a:off x="223838" y="1222373"/>
            <a:ext cx="8697912" cy="1336677"/>
          </a:xfrm>
          <a:prstGeom prst="rect">
            <a:avLst/>
          </a:prstGeom>
        </p:spPr>
        <p:txBody>
          <a:bodyPr lIns="0" tIns="0" rIns="0" bIns="0"/>
          <a:lstStyle>
            <a:lvl1pPr>
              <a:defRPr>
                <a:solidFill>
                  <a:schemeClr val="bg1"/>
                </a:solidFill>
              </a:defRPr>
            </a:lvl1pPr>
          </a:lstStyle>
          <a:p>
            <a:pPr lvl="0"/>
            <a:r>
              <a:rPr lang="ru-RU" dirty="0" smtClean="0"/>
              <a:t>Образец текста</a:t>
            </a:r>
          </a:p>
        </p:txBody>
      </p:sp>
      <p:sp>
        <p:nvSpPr>
          <p:cNvPr id="8" name="Содержимое 2"/>
          <p:cNvSpPr>
            <a:spLocks noGrp="1"/>
          </p:cNvSpPr>
          <p:nvPr>
            <p:ph idx="12"/>
          </p:nvPr>
        </p:nvSpPr>
        <p:spPr>
          <a:xfrm>
            <a:off x="223838" y="2912543"/>
            <a:ext cx="8697912" cy="3253307"/>
          </a:xfrm>
          <a:prstGeom prst="rect">
            <a:avLst/>
          </a:prstGeom>
        </p:spPr>
        <p:txBody>
          <a:bodyPr lIns="0" tIns="0" rIns="0" bIns="0"/>
          <a:lstStyle>
            <a:lvl1pPr>
              <a:defRPr>
                <a:solidFill>
                  <a:schemeClr val="bg1"/>
                </a:solidFill>
              </a:defRPr>
            </a:lvl1pPr>
          </a:lstStyle>
          <a:p>
            <a:pPr lvl="0"/>
            <a:r>
              <a:rPr lang="ru-RU" dirty="0" smtClean="0"/>
              <a:t>Образец текста</a:t>
            </a:r>
          </a:p>
        </p:txBody>
      </p:sp>
      <p:sp>
        <p:nvSpPr>
          <p:cNvPr id="9"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smtClean="0"/>
              <a:t>НАЗВАНИЕ ПРЕЗЕНТАЦИИ</a:t>
            </a:r>
          </a:p>
        </p:txBody>
      </p:sp>
      <p:sp>
        <p:nvSpPr>
          <p:cNvPr id="10"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8.xml"/><Relationship Id="rId7" Type="http://schemas.openxmlformats.org/officeDocument/2006/relationships/image" Target="../media/image1.emf"/><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theme" Target="../theme/theme2.xml"/><Relationship Id="rId5" Type="http://schemas.openxmlformats.org/officeDocument/2006/relationships/slideLayout" Target="../slideLayouts/slideLayout10.xml"/><Relationship Id="rId4" Type="http://schemas.openxmlformats.org/officeDocument/2006/relationships/slideLayout" Target="../slideLayouts/slideLayout9.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2.xml"/><Relationship Id="rId1" Type="http://schemas.openxmlformats.org/officeDocument/2006/relationships/slideLayout" Target="../slideLayouts/slideLayout11.xml"/><Relationship Id="rId4" Type="http://schemas.openxmlformats.org/officeDocument/2006/relationships/image" Target="../media/image1.emf"/></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4" Type="http://schemas.openxmlformats.org/officeDocument/2006/relationships/image" Target="../media/image1.emf"/></Relationships>
</file>

<file path=ppt/slideMasters/_rels/slideMaster5.xml.rels><?xml version="1.0" encoding="UTF-8" standalone="yes"?>
<Relationships xmlns="http://schemas.openxmlformats.org/package/2006/relationships"><Relationship Id="rId3" Type="http://schemas.openxmlformats.org/officeDocument/2006/relationships/theme" Target="../theme/theme5.xml"/><Relationship Id="rId2" Type="http://schemas.openxmlformats.org/officeDocument/2006/relationships/slideLayout" Target="../slideLayouts/slideLayout16.xml"/><Relationship Id="rId1" Type="http://schemas.openxmlformats.org/officeDocument/2006/relationships/slideLayout" Target="../slideLayouts/slideLayout15.xml"/><Relationship Id="rId4" Type="http://schemas.openxmlformats.org/officeDocument/2006/relationships/image" Target="../media/image1.emf"/></Relationships>
</file>

<file path=ppt/slideMasters/_rels/slideMaster6.xml.rels><?xml version="1.0" encoding="UTF-8" standalone="yes"?>
<Relationships xmlns="http://schemas.openxmlformats.org/package/2006/relationships"><Relationship Id="rId3" Type="http://schemas.openxmlformats.org/officeDocument/2006/relationships/theme" Target="../theme/theme6.xml"/><Relationship Id="rId2" Type="http://schemas.openxmlformats.org/officeDocument/2006/relationships/slideLayout" Target="../slideLayouts/slideLayout18.xml"/><Relationship Id="rId1" Type="http://schemas.openxmlformats.org/officeDocument/2006/relationships/slideLayout" Target="../slideLayouts/slideLayout17.xml"/><Relationship Id="rId4" Type="http://schemas.openxmlformats.org/officeDocument/2006/relationships/image" Target="../media/image1.emf"/></Relationships>
</file>

<file path=ppt/slideMasters/_rels/slideMaster7.xml.rels><?xml version="1.0" encoding="UTF-8" standalone="yes"?>
<Relationships xmlns="http://schemas.openxmlformats.org/package/2006/relationships"><Relationship Id="rId3" Type="http://schemas.openxmlformats.org/officeDocument/2006/relationships/theme" Target="../theme/theme7.xml"/><Relationship Id="rId2" Type="http://schemas.openxmlformats.org/officeDocument/2006/relationships/slideLayout" Target="../slideLayouts/slideLayout20.xml"/><Relationship Id="rId1" Type="http://schemas.openxmlformats.org/officeDocument/2006/relationships/slideLayout" Target="../slideLayouts/slideLayout19.xml"/><Relationship Id="rId4" Type="http://schemas.openxmlformats.org/officeDocument/2006/relationships/image" Target="../media/image1.emf"/></Relationships>
</file>

<file path=ppt/slideMasters/_rels/slideMaster8.xml.rels><?xml version="1.0" encoding="UTF-8" standalone="yes"?>
<Relationships xmlns="http://schemas.openxmlformats.org/package/2006/relationships"><Relationship Id="rId3" Type="http://schemas.openxmlformats.org/officeDocument/2006/relationships/theme" Target="../theme/theme8.xml"/><Relationship Id="rId2" Type="http://schemas.openxmlformats.org/officeDocument/2006/relationships/slideLayout" Target="../slideLayouts/slideLayout22.xml"/><Relationship Id="rId1" Type="http://schemas.openxmlformats.org/officeDocument/2006/relationships/slideLayout" Target="../slideLayouts/slideLayout21.xml"/><Relationship Id="rId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99368" name="Rectangle 8"/>
          <p:cNvSpPr>
            <a:spLocks noChangeArrowheads="1"/>
          </p:cNvSpPr>
          <p:nvPr userDrawn="1"/>
        </p:nvSpPr>
        <p:spPr bwMode="auto">
          <a:xfrm>
            <a:off x="1" y="0"/>
            <a:ext cx="9144000" cy="1079500"/>
          </a:xfrm>
          <a:prstGeom prst="rect">
            <a:avLst/>
          </a:prstGeom>
          <a:solidFill>
            <a:srgbClr val="003366"/>
          </a:solidFill>
          <a:ln w="9525" algn="ctr">
            <a:noFill/>
            <a:miter lim="800000"/>
            <a:headEnd/>
            <a:tailEnd/>
          </a:ln>
          <a:effectLst/>
        </p:spPr>
        <p:txBody>
          <a:bodyPr wrap="none" lIns="0" tIns="0" rIns="0" bIns="0" anchor="ctr"/>
          <a:lstStyle/>
          <a:p>
            <a:endParaRPr lang="ru-RU"/>
          </a:p>
        </p:txBody>
      </p:sp>
      <p:sp>
        <p:nvSpPr>
          <p:cNvPr id="16" name="Rectangle 5"/>
          <p:cNvSpPr>
            <a:spLocks noChangeArrowheads="1"/>
          </p:cNvSpPr>
          <p:nvPr userDrawn="1"/>
        </p:nvSpPr>
        <p:spPr bwMode="auto">
          <a:xfrm>
            <a:off x="1" y="6404400"/>
            <a:ext cx="9144000" cy="4536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dirty="0">
              <a:solidFill>
                <a:schemeClr val="bg1"/>
              </a:solidFill>
              <a:latin typeface="Arial Narrow" pitchFamily="34" charset="0"/>
              <a:ea typeface="+mn-ea"/>
              <a:cs typeface="+mn-cs"/>
            </a:endParaRPr>
          </a:p>
        </p:txBody>
      </p:sp>
      <p:sp>
        <p:nvSpPr>
          <p:cNvPr id="15" name="Rectangle 4"/>
          <p:cNvSpPr>
            <a:spLocks noChangeArrowheads="1"/>
          </p:cNvSpPr>
          <p:nvPr userDrawn="1"/>
        </p:nvSpPr>
        <p:spPr bwMode="auto">
          <a:xfrm>
            <a:off x="-1" y="6405563"/>
            <a:ext cx="1648800" cy="452437"/>
          </a:xfrm>
          <a:prstGeom prst="rect">
            <a:avLst/>
          </a:prstGeom>
          <a:solidFill>
            <a:srgbClr val="003366"/>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399367" name="Rectangle 7"/>
          <p:cNvSpPr>
            <a:spLocks noChangeArrowheads="1"/>
          </p:cNvSpPr>
          <p:nvPr userDrawn="1"/>
        </p:nvSpPr>
        <p:spPr bwMode="auto">
          <a:xfrm>
            <a:off x="-2" y="0"/>
            <a:ext cx="1650207" cy="1079500"/>
          </a:xfrm>
          <a:prstGeom prst="rect">
            <a:avLst/>
          </a:prstGeom>
          <a:solidFill>
            <a:srgbClr val="0079C2"/>
          </a:solidFill>
          <a:ln w="9525" algn="ctr">
            <a:noFill/>
            <a:miter lim="800000"/>
            <a:headEnd/>
            <a:tailEnd/>
          </a:ln>
          <a:effectLst/>
        </p:spPr>
        <p:txBody>
          <a:bodyPr wrap="none" lIns="0" tIns="0" rIns="0" bIns="0" anchor="ctr"/>
          <a:lstStyle/>
          <a:p>
            <a:endParaRPr lang="ru-RU"/>
          </a:p>
        </p:txBody>
      </p:sp>
      <p:sp>
        <p:nvSpPr>
          <p:cNvPr id="399370" name="Rectangle 10"/>
          <p:cNvSpPr>
            <a:spLocks noGrp="1" noChangeArrowheads="1"/>
          </p:cNvSpPr>
          <p:nvPr userDrawn="1">
            <p:ph type="title"/>
          </p:nvPr>
        </p:nvSpPr>
        <p:spPr bwMode="auto">
          <a:xfrm>
            <a:off x="1873250" y="0"/>
            <a:ext cx="7048500" cy="1009650"/>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r>
              <a:rPr lang="ru-RU" dirty="0" smtClean="0"/>
              <a:t>Образец заголовка</a:t>
            </a:r>
          </a:p>
        </p:txBody>
      </p:sp>
      <p:sp>
        <p:nvSpPr>
          <p:cNvPr id="399375" name="Line 15"/>
          <p:cNvSpPr>
            <a:spLocks noChangeShapeType="1"/>
          </p:cNvSpPr>
          <p:nvPr userDrawn="1"/>
        </p:nvSpPr>
        <p:spPr bwMode="auto">
          <a:xfrm>
            <a:off x="0" y="1069975"/>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18" name="Line 6"/>
          <p:cNvSpPr>
            <a:spLocks noChangeShapeType="1"/>
          </p:cNvSpPr>
          <p:nvPr userDrawn="1"/>
        </p:nvSpPr>
        <p:spPr bwMode="auto">
          <a:xfrm>
            <a:off x="1644654" y="6398418"/>
            <a:ext cx="0" cy="459581"/>
          </a:xfrm>
          <a:prstGeom prst="line">
            <a:avLst/>
          </a:prstGeom>
          <a:noFill/>
          <a:ln w="15875">
            <a:solidFill>
              <a:schemeClr val="bg1"/>
            </a:solidFill>
            <a:round/>
            <a:headEnd/>
            <a:tailEnd/>
          </a:ln>
          <a:effectLst/>
        </p:spPr>
        <p:txBody>
          <a:bodyPr lIns="0" tIns="0" rIns="0" bIns="0" anchor="ctr"/>
          <a:lstStyle/>
          <a:p>
            <a:endParaRPr lang="ru-RU"/>
          </a:p>
        </p:txBody>
      </p:sp>
      <p:sp>
        <p:nvSpPr>
          <p:cNvPr id="21" name="Line 14"/>
          <p:cNvSpPr>
            <a:spLocks noChangeShapeType="1"/>
          </p:cNvSpPr>
          <p:nvPr userDrawn="1"/>
        </p:nvSpPr>
        <p:spPr bwMode="auto">
          <a:xfrm>
            <a:off x="0" y="6405571"/>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13"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
        <p:nvSpPr>
          <p:cNvPr id="14" name="Line 9"/>
          <p:cNvSpPr>
            <a:spLocks noChangeShapeType="1"/>
          </p:cNvSpPr>
          <p:nvPr userDrawn="1"/>
        </p:nvSpPr>
        <p:spPr bwMode="auto">
          <a:xfrm>
            <a:off x="1644654" y="0"/>
            <a:ext cx="0" cy="1069181"/>
          </a:xfrm>
          <a:prstGeom prst="line">
            <a:avLst/>
          </a:prstGeom>
          <a:noFill/>
          <a:ln w="15875">
            <a:solidFill>
              <a:schemeClr val="bg1"/>
            </a:solidFill>
            <a:round/>
            <a:headEnd/>
            <a:tailEnd/>
          </a:ln>
          <a:effectLst/>
        </p:spPr>
        <p:txBody>
          <a:bodyPr lIns="0" tIns="0" rIns="0" bIns="0" anchor="ctr"/>
          <a:lstStyle/>
          <a:p>
            <a:endParaRPr lang="ru-RU"/>
          </a:p>
        </p:txBody>
      </p:sp>
      <p:pic>
        <p:nvPicPr>
          <p:cNvPr id="17" name="Рисунок 16"/>
          <p:cNvPicPr>
            <a:picLocks noChangeAspect="1"/>
          </p:cNvPicPr>
          <p:nvPr userDrawn="1"/>
        </p:nvPicPr>
        <p:blipFill>
          <a:blip r:embed="rId7"/>
          <a:srcRect/>
          <a:stretch>
            <a:fillRect/>
          </a:stretch>
        </p:blipFill>
        <p:spPr bwMode="auto">
          <a:xfrm>
            <a:off x="203679" y="136800"/>
            <a:ext cx="1224000" cy="83203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77" r:id="rId1"/>
    <p:sldLayoutId id="2147483755" r:id="rId2"/>
    <p:sldLayoutId id="2147483756" r:id="rId3"/>
    <p:sldLayoutId id="2147483757" r:id="rId4"/>
    <p:sldLayoutId id="2147483667" r:id="rId5"/>
  </p:sldLayoutIdLst>
  <p:hf hdr="0" dt="0"/>
  <p:txStyles>
    <p:titleStyle>
      <a:lvl1pPr algn="l" rtl="0" fontAlgn="base">
        <a:spcBef>
          <a:spcPct val="0"/>
        </a:spcBef>
        <a:spcAft>
          <a:spcPct val="0"/>
        </a:spcAft>
        <a:defRPr sz="2600">
          <a:solidFill>
            <a:schemeClr val="bg1"/>
          </a:solidFill>
          <a:latin typeface="+mj-lt"/>
          <a:ea typeface="+mj-ea"/>
          <a:cs typeface="+mj-cs"/>
        </a:defRPr>
      </a:lvl1pPr>
      <a:lvl2pPr algn="l" rtl="0" fontAlgn="base">
        <a:spcBef>
          <a:spcPct val="0"/>
        </a:spcBef>
        <a:spcAft>
          <a:spcPct val="0"/>
        </a:spcAft>
        <a:defRPr sz="2600">
          <a:solidFill>
            <a:schemeClr val="bg1"/>
          </a:solidFill>
          <a:latin typeface="Arial Narrow" pitchFamily="34" charset="0"/>
        </a:defRPr>
      </a:lvl2pPr>
      <a:lvl3pPr algn="l" rtl="0" fontAlgn="base">
        <a:spcBef>
          <a:spcPct val="0"/>
        </a:spcBef>
        <a:spcAft>
          <a:spcPct val="0"/>
        </a:spcAft>
        <a:defRPr sz="2600">
          <a:solidFill>
            <a:schemeClr val="bg1"/>
          </a:solidFill>
          <a:latin typeface="Arial Narrow" pitchFamily="34" charset="0"/>
        </a:defRPr>
      </a:lvl3pPr>
      <a:lvl4pPr algn="l" rtl="0" fontAlgn="base">
        <a:spcBef>
          <a:spcPct val="0"/>
        </a:spcBef>
        <a:spcAft>
          <a:spcPct val="0"/>
        </a:spcAft>
        <a:defRPr sz="2600">
          <a:solidFill>
            <a:schemeClr val="bg1"/>
          </a:solidFill>
          <a:latin typeface="Arial Narrow" pitchFamily="34" charset="0"/>
        </a:defRPr>
      </a:lvl4pPr>
      <a:lvl5pPr algn="l" rtl="0" fontAlgn="base">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p:titleStyle>
    <p:bodyStyle>
      <a:lvl1pPr algn="l" rtl="0" fontAlgn="base">
        <a:spcBef>
          <a:spcPct val="0"/>
        </a:spcBef>
        <a:spcAft>
          <a:spcPct val="0"/>
        </a:spcAft>
        <a:defRPr sz="2600" b="0">
          <a:solidFill>
            <a:srgbClr val="003366"/>
          </a:solidFill>
          <a:latin typeface="+mn-lt"/>
          <a:ea typeface="+mn-ea"/>
          <a:cs typeface="+mn-cs"/>
        </a:defRPr>
      </a:lvl1pPr>
      <a:lvl2pPr marL="827088" indent="-285750" algn="l" rtl="0" fontAlgn="base">
        <a:spcBef>
          <a:spcPct val="20000"/>
        </a:spcBef>
        <a:spcAft>
          <a:spcPct val="0"/>
        </a:spcAft>
        <a:buChar char="–"/>
        <a:defRPr sz="2800">
          <a:solidFill>
            <a:schemeClr val="tx1"/>
          </a:solidFill>
          <a:latin typeface="Arial" charset="0"/>
        </a:defRPr>
      </a:lvl2pPr>
      <a:lvl3pPr marL="1235075" indent="-228600" algn="l" rtl="0" fontAlgn="base">
        <a:spcBef>
          <a:spcPct val="20000"/>
        </a:spcBef>
        <a:spcAft>
          <a:spcPct val="0"/>
        </a:spcAft>
        <a:buChar char="•"/>
        <a:defRPr sz="2400">
          <a:solidFill>
            <a:schemeClr val="tx1"/>
          </a:solidFill>
          <a:latin typeface="Arial" charset="0"/>
        </a:defRPr>
      </a:lvl3pPr>
      <a:lvl4pPr marL="1643063"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99367" name="Rectangle 7"/>
          <p:cNvSpPr>
            <a:spLocks noChangeArrowheads="1"/>
          </p:cNvSpPr>
          <p:nvPr userDrawn="1"/>
        </p:nvSpPr>
        <p:spPr bwMode="auto">
          <a:xfrm>
            <a:off x="0" y="0"/>
            <a:ext cx="9144000" cy="68580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14" name="Rectangle 8"/>
          <p:cNvSpPr>
            <a:spLocks noChangeArrowheads="1"/>
          </p:cNvSpPr>
          <p:nvPr userDrawn="1"/>
        </p:nvSpPr>
        <p:spPr bwMode="auto">
          <a:xfrm>
            <a:off x="1" y="0"/>
            <a:ext cx="9144000" cy="1079500"/>
          </a:xfrm>
          <a:prstGeom prst="rect">
            <a:avLst/>
          </a:prstGeom>
          <a:solidFill>
            <a:srgbClr val="003366"/>
          </a:solidFill>
          <a:ln w="9525" algn="ctr">
            <a:noFill/>
            <a:miter lim="800000"/>
            <a:headEnd/>
            <a:tailEnd/>
          </a:ln>
          <a:effectLst/>
        </p:spPr>
        <p:txBody>
          <a:bodyPr wrap="none" lIns="0" tIns="0" rIns="0" bIns="0" anchor="ctr"/>
          <a:lstStyle/>
          <a:p>
            <a:endParaRPr lang="ru-RU"/>
          </a:p>
        </p:txBody>
      </p:sp>
      <p:sp>
        <p:nvSpPr>
          <p:cNvPr id="15" name="Rectangle 5"/>
          <p:cNvSpPr>
            <a:spLocks noChangeArrowheads="1"/>
          </p:cNvSpPr>
          <p:nvPr userDrawn="1"/>
        </p:nvSpPr>
        <p:spPr bwMode="auto">
          <a:xfrm>
            <a:off x="1" y="6404400"/>
            <a:ext cx="9144000" cy="4536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dirty="0">
              <a:solidFill>
                <a:schemeClr val="bg1"/>
              </a:solidFill>
              <a:latin typeface="Arial Narrow" pitchFamily="34" charset="0"/>
              <a:ea typeface="+mn-ea"/>
              <a:cs typeface="+mn-cs"/>
            </a:endParaRPr>
          </a:p>
        </p:txBody>
      </p:sp>
      <p:sp>
        <p:nvSpPr>
          <p:cNvPr id="20" name="Rectangle 4"/>
          <p:cNvSpPr>
            <a:spLocks noChangeArrowheads="1"/>
          </p:cNvSpPr>
          <p:nvPr userDrawn="1"/>
        </p:nvSpPr>
        <p:spPr bwMode="auto">
          <a:xfrm>
            <a:off x="-1" y="6405563"/>
            <a:ext cx="1648800" cy="452437"/>
          </a:xfrm>
          <a:prstGeom prst="rect">
            <a:avLst/>
          </a:prstGeom>
          <a:solidFill>
            <a:srgbClr val="003366"/>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22" name="Rectangle 7"/>
          <p:cNvSpPr>
            <a:spLocks noChangeArrowheads="1"/>
          </p:cNvSpPr>
          <p:nvPr userDrawn="1"/>
        </p:nvSpPr>
        <p:spPr bwMode="auto">
          <a:xfrm>
            <a:off x="-2" y="0"/>
            <a:ext cx="1650207" cy="1079500"/>
          </a:xfrm>
          <a:prstGeom prst="rect">
            <a:avLst/>
          </a:prstGeom>
          <a:solidFill>
            <a:srgbClr val="0079C2"/>
          </a:solidFill>
          <a:ln w="9525" algn="ctr">
            <a:noFill/>
            <a:miter lim="800000"/>
            <a:headEnd/>
            <a:tailEnd/>
          </a:ln>
          <a:effectLst/>
        </p:spPr>
        <p:txBody>
          <a:bodyPr wrap="none" lIns="0" tIns="0" rIns="0" bIns="0" anchor="ctr"/>
          <a:lstStyle/>
          <a:p>
            <a:endParaRPr lang="ru-RU"/>
          </a:p>
        </p:txBody>
      </p:sp>
      <p:sp>
        <p:nvSpPr>
          <p:cNvPr id="27" name="Rectangle 10"/>
          <p:cNvSpPr>
            <a:spLocks noGrp="1" noChangeArrowheads="1"/>
          </p:cNvSpPr>
          <p:nvPr>
            <p:ph type="title"/>
          </p:nvPr>
        </p:nvSpPr>
        <p:spPr bwMode="auto">
          <a:xfrm>
            <a:off x="1873250" y="0"/>
            <a:ext cx="7048500" cy="1009650"/>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r>
              <a:rPr lang="ru-RU" dirty="0" smtClean="0"/>
              <a:t>Образец заголовка</a:t>
            </a:r>
          </a:p>
        </p:txBody>
      </p:sp>
      <p:sp>
        <p:nvSpPr>
          <p:cNvPr id="28" name="Line 15"/>
          <p:cNvSpPr>
            <a:spLocks noChangeShapeType="1"/>
          </p:cNvSpPr>
          <p:nvPr userDrawn="1"/>
        </p:nvSpPr>
        <p:spPr bwMode="auto">
          <a:xfrm>
            <a:off x="0" y="1069975"/>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29" name="Line 6"/>
          <p:cNvSpPr>
            <a:spLocks noChangeShapeType="1"/>
          </p:cNvSpPr>
          <p:nvPr userDrawn="1"/>
        </p:nvSpPr>
        <p:spPr bwMode="auto">
          <a:xfrm>
            <a:off x="1644654" y="6398418"/>
            <a:ext cx="0" cy="459581"/>
          </a:xfrm>
          <a:prstGeom prst="line">
            <a:avLst/>
          </a:prstGeom>
          <a:noFill/>
          <a:ln w="15875">
            <a:solidFill>
              <a:schemeClr val="bg1"/>
            </a:solidFill>
            <a:round/>
            <a:headEnd/>
            <a:tailEnd/>
          </a:ln>
          <a:effectLst/>
        </p:spPr>
        <p:txBody>
          <a:bodyPr lIns="0" tIns="0" rIns="0" bIns="0" anchor="ctr"/>
          <a:lstStyle/>
          <a:p>
            <a:endParaRPr lang="ru-RU"/>
          </a:p>
        </p:txBody>
      </p:sp>
      <p:sp>
        <p:nvSpPr>
          <p:cNvPr id="32" name="Line 14"/>
          <p:cNvSpPr>
            <a:spLocks noChangeShapeType="1"/>
          </p:cNvSpPr>
          <p:nvPr userDrawn="1"/>
        </p:nvSpPr>
        <p:spPr bwMode="auto">
          <a:xfrm>
            <a:off x="0" y="6405571"/>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3"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
        <p:nvSpPr>
          <p:cNvPr id="34" name="Line 9"/>
          <p:cNvSpPr>
            <a:spLocks noChangeShapeType="1"/>
          </p:cNvSpPr>
          <p:nvPr userDrawn="1"/>
        </p:nvSpPr>
        <p:spPr bwMode="auto">
          <a:xfrm>
            <a:off x="1644654" y="0"/>
            <a:ext cx="0" cy="1069181"/>
          </a:xfrm>
          <a:prstGeom prst="line">
            <a:avLst/>
          </a:prstGeom>
          <a:noFill/>
          <a:ln w="15875">
            <a:solidFill>
              <a:schemeClr val="bg1"/>
            </a:solidFill>
            <a:round/>
            <a:headEnd/>
            <a:tailEnd/>
          </a:ln>
          <a:effectLst/>
        </p:spPr>
        <p:txBody>
          <a:bodyPr lIns="0" tIns="0" rIns="0" bIns="0" anchor="ctr"/>
          <a:lstStyle/>
          <a:p>
            <a:endParaRPr lang="ru-RU"/>
          </a:p>
        </p:txBody>
      </p:sp>
      <p:pic>
        <p:nvPicPr>
          <p:cNvPr id="16" name="Рисунок 15"/>
          <p:cNvPicPr>
            <a:picLocks noChangeAspect="1"/>
          </p:cNvPicPr>
          <p:nvPr userDrawn="1"/>
        </p:nvPicPr>
        <p:blipFill>
          <a:blip r:embed="rId7"/>
          <a:srcRect/>
          <a:stretch>
            <a:fillRect/>
          </a:stretch>
        </p:blipFill>
        <p:spPr bwMode="auto">
          <a:xfrm>
            <a:off x="203679" y="136800"/>
            <a:ext cx="1224000" cy="83203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71" r:id="rId1"/>
    <p:sldLayoutId id="2147483772" r:id="rId2"/>
    <p:sldLayoutId id="2147483773" r:id="rId3"/>
    <p:sldLayoutId id="2147483774" r:id="rId4"/>
    <p:sldLayoutId id="2147483776" r:id="rId5"/>
  </p:sldLayoutIdLst>
  <p:hf hdr="0" dt="0"/>
  <p:txStyles>
    <p:titleStyle>
      <a:lvl1pPr algn="l" rtl="0" fontAlgn="base">
        <a:spcBef>
          <a:spcPct val="0"/>
        </a:spcBef>
        <a:spcAft>
          <a:spcPct val="0"/>
        </a:spcAft>
        <a:defRPr sz="2600">
          <a:solidFill>
            <a:schemeClr val="bg1"/>
          </a:solidFill>
          <a:latin typeface="+mj-lt"/>
          <a:ea typeface="+mj-ea"/>
          <a:cs typeface="+mj-cs"/>
        </a:defRPr>
      </a:lvl1pPr>
      <a:lvl2pPr algn="l" rtl="0" fontAlgn="base">
        <a:spcBef>
          <a:spcPct val="0"/>
        </a:spcBef>
        <a:spcAft>
          <a:spcPct val="0"/>
        </a:spcAft>
        <a:defRPr sz="2600">
          <a:solidFill>
            <a:schemeClr val="bg1"/>
          </a:solidFill>
          <a:latin typeface="Arial Narrow" pitchFamily="34" charset="0"/>
        </a:defRPr>
      </a:lvl2pPr>
      <a:lvl3pPr algn="l" rtl="0" fontAlgn="base">
        <a:spcBef>
          <a:spcPct val="0"/>
        </a:spcBef>
        <a:spcAft>
          <a:spcPct val="0"/>
        </a:spcAft>
        <a:defRPr sz="2600">
          <a:solidFill>
            <a:schemeClr val="bg1"/>
          </a:solidFill>
          <a:latin typeface="Arial Narrow" pitchFamily="34" charset="0"/>
        </a:defRPr>
      </a:lvl3pPr>
      <a:lvl4pPr algn="l" rtl="0" fontAlgn="base">
        <a:spcBef>
          <a:spcPct val="0"/>
        </a:spcBef>
        <a:spcAft>
          <a:spcPct val="0"/>
        </a:spcAft>
        <a:defRPr sz="2600">
          <a:solidFill>
            <a:schemeClr val="bg1"/>
          </a:solidFill>
          <a:latin typeface="Arial Narrow" pitchFamily="34" charset="0"/>
        </a:defRPr>
      </a:lvl4pPr>
      <a:lvl5pPr algn="l" rtl="0" fontAlgn="base">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p:titleStyle>
    <p:bodyStyle>
      <a:lvl1pPr algn="l" rtl="0" fontAlgn="base">
        <a:spcBef>
          <a:spcPct val="0"/>
        </a:spcBef>
        <a:spcAft>
          <a:spcPct val="0"/>
        </a:spcAft>
        <a:defRPr sz="2600" b="0">
          <a:solidFill>
            <a:srgbClr val="003366"/>
          </a:solidFill>
          <a:latin typeface="+mn-lt"/>
          <a:ea typeface="+mn-ea"/>
          <a:cs typeface="+mn-cs"/>
        </a:defRPr>
      </a:lvl1pPr>
      <a:lvl2pPr marL="827088" indent="-285750" algn="l" rtl="0" fontAlgn="base">
        <a:spcBef>
          <a:spcPct val="20000"/>
        </a:spcBef>
        <a:spcAft>
          <a:spcPct val="0"/>
        </a:spcAft>
        <a:buChar char="–"/>
        <a:defRPr sz="2800">
          <a:solidFill>
            <a:schemeClr val="tx1"/>
          </a:solidFill>
          <a:latin typeface="Arial" charset="0"/>
        </a:defRPr>
      </a:lvl2pPr>
      <a:lvl3pPr marL="1235075" indent="-228600" algn="l" rtl="0" fontAlgn="base">
        <a:spcBef>
          <a:spcPct val="20000"/>
        </a:spcBef>
        <a:spcAft>
          <a:spcPct val="0"/>
        </a:spcAft>
        <a:buChar char="•"/>
        <a:defRPr sz="2400">
          <a:solidFill>
            <a:schemeClr val="tx1"/>
          </a:solidFill>
          <a:latin typeface="Arial" charset="0"/>
        </a:defRPr>
      </a:lvl3pPr>
      <a:lvl4pPr marL="1643063"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69332" name="Rectangle 20"/>
          <p:cNvSpPr>
            <a:spLocks noChangeArrowheads="1"/>
          </p:cNvSpPr>
          <p:nvPr userDrawn="1"/>
        </p:nvSpPr>
        <p:spPr bwMode="auto">
          <a:xfrm>
            <a:off x="1651001" y="2781300"/>
            <a:ext cx="7493000" cy="40767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16" name="Rectangle 8"/>
          <p:cNvSpPr>
            <a:spLocks noChangeArrowheads="1"/>
          </p:cNvSpPr>
          <p:nvPr userDrawn="1"/>
        </p:nvSpPr>
        <p:spPr bwMode="auto">
          <a:xfrm>
            <a:off x="1" y="0"/>
            <a:ext cx="9144000" cy="1079500"/>
          </a:xfrm>
          <a:prstGeom prst="rect">
            <a:avLst/>
          </a:prstGeom>
          <a:solidFill>
            <a:srgbClr val="003366"/>
          </a:solidFill>
          <a:ln w="9525" algn="ctr">
            <a:noFill/>
            <a:miter lim="800000"/>
            <a:headEnd/>
            <a:tailEnd/>
          </a:ln>
          <a:effectLst/>
        </p:spPr>
        <p:txBody>
          <a:bodyPr wrap="none" lIns="0" tIns="0" rIns="0" bIns="0" anchor="ctr"/>
          <a:lstStyle/>
          <a:p>
            <a:endParaRPr lang="ru-RU"/>
          </a:p>
        </p:txBody>
      </p:sp>
      <p:sp>
        <p:nvSpPr>
          <p:cNvPr id="22" name="Rectangle 4"/>
          <p:cNvSpPr>
            <a:spLocks noChangeArrowheads="1"/>
          </p:cNvSpPr>
          <p:nvPr userDrawn="1"/>
        </p:nvSpPr>
        <p:spPr bwMode="auto">
          <a:xfrm>
            <a:off x="-1" y="6405563"/>
            <a:ext cx="1651001" cy="452437"/>
          </a:xfrm>
          <a:prstGeom prst="rect">
            <a:avLst/>
          </a:prstGeom>
          <a:solidFill>
            <a:srgbClr val="003366"/>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23" name="Rectangle 7"/>
          <p:cNvSpPr>
            <a:spLocks noChangeArrowheads="1"/>
          </p:cNvSpPr>
          <p:nvPr userDrawn="1"/>
        </p:nvSpPr>
        <p:spPr bwMode="auto">
          <a:xfrm>
            <a:off x="-2" y="0"/>
            <a:ext cx="1650207" cy="1079500"/>
          </a:xfrm>
          <a:prstGeom prst="rect">
            <a:avLst/>
          </a:prstGeom>
          <a:solidFill>
            <a:srgbClr val="0079C2"/>
          </a:solidFill>
          <a:ln w="9525" algn="ctr">
            <a:noFill/>
            <a:miter lim="800000"/>
            <a:headEnd/>
            <a:tailEnd/>
          </a:ln>
          <a:effectLst/>
        </p:spPr>
        <p:txBody>
          <a:bodyPr wrap="none" lIns="0" tIns="0" rIns="0" bIns="0" anchor="ctr"/>
          <a:lstStyle/>
          <a:p>
            <a:endParaRPr lang="ru-RU"/>
          </a:p>
        </p:txBody>
      </p:sp>
      <p:sp>
        <p:nvSpPr>
          <p:cNvPr id="29" name="Rectangle 10"/>
          <p:cNvSpPr>
            <a:spLocks noGrp="1" noChangeArrowheads="1"/>
          </p:cNvSpPr>
          <p:nvPr>
            <p:ph type="title"/>
          </p:nvPr>
        </p:nvSpPr>
        <p:spPr bwMode="auto">
          <a:xfrm>
            <a:off x="1873250" y="0"/>
            <a:ext cx="7048500" cy="1009650"/>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r>
              <a:rPr lang="ru-RU" dirty="0" smtClean="0"/>
              <a:t>Образец заголовка</a:t>
            </a:r>
          </a:p>
        </p:txBody>
      </p:sp>
      <p:sp>
        <p:nvSpPr>
          <p:cNvPr id="30" name="Line 15"/>
          <p:cNvSpPr>
            <a:spLocks noChangeShapeType="1"/>
          </p:cNvSpPr>
          <p:nvPr userDrawn="1"/>
        </p:nvSpPr>
        <p:spPr bwMode="auto">
          <a:xfrm>
            <a:off x="0" y="1069975"/>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3" name="Line 14"/>
          <p:cNvSpPr>
            <a:spLocks noChangeShapeType="1"/>
          </p:cNvSpPr>
          <p:nvPr userDrawn="1"/>
        </p:nvSpPr>
        <p:spPr bwMode="auto">
          <a:xfrm>
            <a:off x="0" y="6405571"/>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4"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
        <p:nvSpPr>
          <p:cNvPr id="40" name="Line 6"/>
          <p:cNvSpPr>
            <a:spLocks noChangeShapeType="1"/>
          </p:cNvSpPr>
          <p:nvPr userDrawn="1"/>
        </p:nvSpPr>
        <p:spPr bwMode="auto">
          <a:xfrm>
            <a:off x="1644654" y="0"/>
            <a:ext cx="0" cy="6857999"/>
          </a:xfrm>
          <a:prstGeom prst="line">
            <a:avLst/>
          </a:prstGeom>
          <a:noFill/>
          <a:ln w="15875">
            <a:solidFill>
              <a:schemeClr val="bg1"/>
            </a:solidFill>
            <a:round/>
            <a:headEnd/>
            <a:tailEnd/>
          </a:ln>
          <a:effectLst/>
        </p:spPr>
        <p:txBody>
          <a:bodyPr lIns="0" tIns="0" rIns="0" bIns="0" anchor="ctr"/>
          <a:lstStyle/>
          <a:p>
            <a:endParaRPr lang="ru-RU"/>
          </a:p>
        </p:txBody>
      </p:sp>
      <p:sp>
        <p:nvSpPr>
          <p:cNvPr id="269324" name="Rectangle 12"/>
          <p:cNvSpPr>
            <a:spLocks noGrp="1" noChangeArrowheads="1"/>
          </p:cNvSpPr>
          <p:nvPr>
            <p:ph type="body" idx="1"/>
          </p:nvPr>
        </p:nvSpPr>
        <p:spPr bwMode="auto">
          <a:xfrm>
            <a:off x="223838" y="1216660"/>
            <a:ext cx="8697912" cy="134239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ru-RU" dirty="0" smtClean="0"/>
              <a:t>Образец текста</a:t>
            </a:r>
          </a:p>
        </p:txBody>
      </p:sp>
      <p:pic>
        <p:nvPicPr>
          <p:cNvPr id="13" name="Рисунок 12"/>
          <p:cNvPicPr>
            <a:picLocks noChangeAspect="1"/>
          </p:cNvPicPr>
          <p:nvPr userDrawn="1"/>
        </p:nvPicPr>
        <p:blipFill>
          <a:blip r:embed="rId4"/>
          <a:srcRect/>
          <a:stretch>
            <a:fillRect/>
          </a:stretch>
        </p:blipFill>
        <p:spPr bwMode="auto">
          <a:xfrm>
            <a:off x="203679" y="136800"/>
            <a:ext cx="1224000" cy="83203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8" r:id="rId1"/>
    <p:sldLayoutId id="2147483768" r:id="rId2"/>
  </p:sldLayoutIdLst>
  <p:hf hdr="0" dt="0"/>
  <p:txStyles>
    <p:titleStyle>
      <a:lvl1pPr algn="l" rtl="0" fontAlgn="base">
        <a:spcBef>
          <a:spcPct val="0"/>
        </a:spcBef>
        <a:spcAft>
          <a:spcPct val="0"/>
        </a:spcAft>
        <a:defRPr sz="2600">
          <a:solidFill>
            <a:schemeClr val="bg1"/>
          </a:solidFill>
          <a:latin typeface="+mj-lt"/>
          <a:ea typeface="+mj-ea"/>
          <a:cs typeface="+mj-cs"/>
        </a:defRPr>
      </a:lvl1pPr>
      <a:lvl2pPr algn="l" rtl="0" fontAlgn="base">
        <a:spcBef>
          <a:spcPct val="0"/>
        </a:spcBef>
        <a:spcAft>
          <a:spcPct val="0"/>
        </a:spcAft>
        <a:defRPr sz="2600">
          <a:solidFill>
            <a:schemeClr val="bg1"/>
          </a:solidFill>
          <a:latin typeface="Arial Narrow" pitchFamily="34" charset="0"/>
        </a:defRPr>
      </a:lvl2pPr>
      <a:lvl3pPr algn="l" rtl="0" fontAlgn="base">
        <a:spcBef>
          <a:spcPct val="0"/>
        </a:spcBef>
        <a:spcAft>
          <a:spcPct val="0"/>
        </a:spcAft>
        <a:defRPr sz="2600">
          <a:solidFill>
            <a:schemeClr val="bg1"/>
          </a:solidFill>
          <a:latin typeface="Arial Narrow" pitchFamily="34" charset="0"/>
        </a:defRPr>
      </a:lvl3pPr>
      <a:lvl4pPr algn="l" rtl="0" fontAlgn="base">
        <a:spcBef>
          <a:spcPct val="0"/>
        </a:spcBef>
        <a:spcAft>
          <a:spcPct val="0"/>
        </a:spcAft>
        <a:defRPr sz="2600">
          <a:solidFill>
            <a:schemeClr val="bg1"/>
          </a:solidFill>
          <a:latin typeface="Arial Narrow" pitchFamily="34" charset="0"/>
        </a:defRPr>
      </a:lvl4pPr>
      <a:lvl5pPr algn="l" rtl="0" fontAlgn="base">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p:titleStyle>
    <p:bodyStyle>
      <a:lvl1pPr algn="l" rtl="0" fontAlgn="base">
        <a:spcBef>
          <a:spcPct val="0"/>
        </a:spcBef>
        <a:spcAft>
          <a:spcPct val="0"/>
        </a:spcAft>
        <a:defRPr sz="2600" b="0">
          <a:solidFill>
            <a:srgbClr val="003366"/>
          </a:solidFill>
          <a:latin typeface="+mn-lt"/>
          <a:ea typeface="+mn-ea"/>
          <a:cs typeface="+mn-cs"/>
        </a:defRPr>
      </a:lvl1pPr>
      <a:lvl2pPr marL="827088" indent="-285750" algn="l" rtl="0" fontAlgn="base">
        <a:spcBef>
          <a:spcPct val="20000"/>
        </a:spcBef>
        <a:spcAft>
          <a:spcPct val="0"/>
        </a:spcAft>
        <a:buChar char="–"/>
        <a:defRPr sz="2800">
          <a:solidFill>
            <a:schemeClr val="tx1"/>
          </a:solidFill>
          <a:latin typeface="Arial" charset="0"/>
        </a:defRPr>
      </a:lvl2pPr>
      <a:lvl3pPr marL="1235075" indent="-228600" algn="l" rtl="0" fontAlgn="base">
        <a:spcBef>
          <a:spcPct val="20000"/>
        </a:spcBef>
        <a:spcAft>
          <a:spcPct val="0"/>
        </a:spcAft>
        <a:buChar char="•"/>
        <a:defRPr sz="2400">
          <a:solidFill>
            <a:schemeClr val="tx1"/>
          </a:solidFill>
          <a:latin typeface="Arial" charset="0"/>
        </a:defRPr>
      </a:lvl3pPr>
      <a:lvl4pPr marL="1643063"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69332" name="Rectangle 20"/>
          <p:cNvSpPr>
            <a:spLocks noChangeArrowheads="1"/>
          </p:cNvSpPr>
          <p:nvPr userDrawn="1"/>
        </p:nvSpPr>
        <p:spPr bwMode="auto">
          <a:xfrm>
            <a:off x="1" y="2781300"/>
            <a:ext cx="9144000" cy="40767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269324" name="Rectangle 12"/>
          <p:cNvSpPr>
            <a:spLocks noGrp="1" noChangeArrowheads="1"/>
          </p:cNvSpPr>
          <p:nvPr>
            <p:ph type="body" idx="1"/>
          </p:nvPr>
        </p:nvSpPr>
        <p:spPr bwMode="auto">
          <a:xfrm>
            <a:off x="223838" y="1216660"/>
            <a:ext cx="8697912" cy="134239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ru-RU" dirty="0" smtClean="0"/>
              <a:t>Образец текста</a:t>
            </a:r>
          </a:p>
        </p:txBody>
      </p:sp>
      <p:sp>
        <p:nvSpPr>
          <p:cNvPr id="19" name="Rectangle 8"/>
          <p:cNvSpPr>
            <a:spLocks noChangeArrowheads="1"/>
          </p:cNvSpPr>
          <p:nvPr userDrawn="1"/>
        </p:nvSpPr>
        <p:spPr bwMode="auto">
          <a:xfrm>
            <a:off x="1" y="0"/>
            <a:ext cx="9144000" cy="1079500"/>
          </a:xfrm>
          <a:prstGeom prst="rect">
            <a:avLst/>
          </a:prstGeom>
          <a:solidFill>
            <a:srgbClr val="003366"/>
          </a:solidFill>
          <a:ln w="9525" algn="ctr">
            <a:noFill/>
            <a:miter lim="800000"/>
            <a:headEnd/>
            <a:tailEnd/>
          </a:ln>
          <a:effectLst/>
        </p:spPr>
        <p:txBody>
          <a:bodyPr wrap="none" lIns="0" tIns="0" rIns="0" bIns="0" anchor="ctr"/>
          <a:lstStyle/>
          <a:p>
            <a:endParaRPr lang="ru-RU"/>
          </a:p>
        </p:txBody>
      </p:sp>
      <p:sp>
        <p:nvSpPr>
          <p:cNvPr id="24" name="Rectangle 5"/>
          <p:cNvSpPr>
            <a:spLocks noChangeArrowheads="1"/>
          </p:cNvSpPr>
          <p:nvPr userDrawn="1"/>
        </p:nvSpPr>
        <p:spPr bwMode="auto">
          <a:xfrm>
            <a:off x="1" y="6404400"/>
            <a:ext cx="9144000" cy="4536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dirty="0">
              <a:solidFill>
                <a:schemeClr val="bg1"/>
              </a:solidFill>
              <a:latin typeface="Arial Narrow" pitchFamily="34" charset="0"/>
              <a:ea typeface="+mn-ea"/>
              <a:cs typeface="+mn-cs"/>
            </a:endParaRPr>
          </a:p>
        </p:txBody>
      </p:sp>
      <p:sp>
        <p:nvSpPr>
          <p:cNvPr id="25" name="Rectangle 4"/>
          <p:cNvSpPr>
            <a:spLocks noChangeArrowheads="1"/>
          </p:cNvSpPr>
          <p:nvPr userDrawn="1"/>
        </p:nvSpPr>
        <p:spPr bwMode="auto">
          <a:xfrm>
            <a:off x="-1" y="6405563"/>
            <a:ext cx="1648800" cy="452437"/>
          </a:xfrm>
          <a:prstGeom prst="rect">
            <a:avLst/>
          </a:prstGeom>
          <a:solidFill>
            <a:srgbClr val="003366"/>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27" name="Rectangle 7"/>
          <p:cNvSpPr>
            <a:spLocks noChangeArrowheads="1"/>
          </p:cNvSpPr>
          <p:nvPr userDrawn="1"/>
        </p:nvSpPr>
        <p:spPr bwMode="auto">
          <a:xfrm>
            <a:off x="-2" y="0"/>
            <a:ext cx="1650207" cy="1079500"/>
          </a:xfrm>
          <a:prstGeom prst="rect">
            <a:avLst/>
          </a:prstGeom>
          <a:solidFill>
            <a:srgbClr val="0079C2"/>
          </a:solidFill>
          <a:ln w="9525" algn="ctr">
            <a:noFill/>
            <a:miter lim="800000"/>
            <a:headEnd/>
            <a:tailEnd/>
          </a:ln>
          <a:effectLst/>
        </p:spPr>
        <p:txBody>
          <a:bodyPr wrap="none" lIns="0" tIns="0" rIns="0" bIns="0" anchor="ctr"/>
          <a:lstStyle/>
          <a:p>
            <a:endParaRPr lang="ru-RU"/>
          </a:p>
        </p:txBody>
      </p:sp>
      <p:sp>
        <p:nvSpPr>
          <p:cNvPr id="30" name="Rectangle 10"/>
          <p:cNvSpPr>
            <a:spLocks noGrp="1" noChangeArrowheads="1"/>
          </p:cNvSpPr>
          <p:nvPr>
            <p:ph type="title"/>
          </p:nvPr>
        </p:nvSpPr>
        <p:spPr bwMode="auto">
          <a:xfrm>
            <a:off x="1873250" y="0"/>
            <a:ext cx="7048500" cy="1009650"/>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r>
              <a:rPr lang="ru-RU" dirty="0" smtClean="0"/>
              <a:t>Образец заголовка</a:t>
            </a:r>
          </a:p>
        </p:txBody>
      </p:sp>
      <p:sp>
        <p:nvSpPr>
          <p:cNvPr id="31" name="Line 15"/>
          <p:cNvSpPr>
            <a:spLocks noChangeShapeType="1"/>
          </p:cNvSpPr>
          <p:nvPr userDrawn="1"/>
        </p:nvSpPr>
        <p:spPr bwMode="auto">
          <a:xfrm>
            <a:off x="0" y="1069975"/>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2" name="Line 6"/>
          <p:cNvSpPr>
            <a:spLocks noChangeShapeType="1"/>
          </p:cNvSpPr>
          <p:nvPr userDrawn="1"/>
        </p:nvSpPr>
        <p:spPr bwMode="auto">
          <a:xfrm>
            <a:off x="1644654" y="6398418"/>
            <a:ext cx="0" cy="459581"/>
          </a:xfrm>
          <a:prstGeom prst="line">
            <a:avLst/>
          </a:prstGeom>
          <a:noFill/>
          <a:ln w="15875">
            <a:solidFill>
              <a:schemeClr val="bg1"/>
            </a:solidFill>
            <a:round/>
            <a:headEnd/>
            <a:tailEnd/>
          </a:ln>
          <a:effectLst/>
        </p:spPr>
        <p:txBody>
          <a:bodyPr lIns="0" tIns="0" rIns="0" bIns="0" anchor="ctr"/>
          <a:lstStyle/>
          <a:p>
            <a:endParaRPr lang="ru-RU"/>
          </a:p>
        </p:txBody>
      </p:sp>
      <p:sp>
        <p:nvSpPr>
          <p:cNvPr id="33" name="Line 14"/>
          <p:cNvSpPr>
            <a:spLocks noChangeShapeType="1"/>
          </p:cNvSpPr>
          <p:nvPr userDrawn="1"/>
        </p:nvSpPr>
        <p:spPr bwMode="auto">
          <a:xfrm>
            <a:off x="0" y="6405571"/>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4"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
        <p:nvSpPr>
          <p:cNvPr id="35" name="Line 9"/>
          <p:cNvSpPr>
            <a:spLocks noChangeShapeType="1"/>
          </p:cNvSpPr>
          <p:nvPr userDrawn="1"/>
        </p:nvSpPr>
        <p:spPr bwMode="auto">
          <a:xfrm>
            <a:off x="1644654" y="0"/>
            <a:ext cx="0" cy="1069181"/>
          </a:xfrm>
          <a:prstGeom prst="line">
            <a:avLst/>
          </a:prstGeom>
          <a:noFill/>
          <a:ln w="15875">
            <a:solidFill>
              <a:schemeClr val="bg1"/>
            </a:solidFill>
            <a:round/>
            <a:headEnd/>
            <a:tailEnd/>
          </a:ln>
          <a:effectLst/>
        </p:spPr>
        <p:txBody>
          <a:bodyPr lIns="0" tIns="0" rIns="0" bIns="0" anchor="ctr"/>
          <a:lstStyle/>
          <a:p>
            <a:endParaRPr lang="ru-RU"/>
          </a:p>
        </p:txBody>
      </p:sp>
      <p:pic>
        <p:nvPicPr>
          <p:cNvPr id="16" name="Рисунок 15"/>
          <p:cNvPicPr>
            <a:picLocks noChangeAspect="1"/>
          </p:cNvPicPr>
          <p:nvPr userDrawn="1"/>
        </p:nvPicPr>
        <p:blipFill>
          <a:blip r:embed="rId4"/>
          <a:srcRect/>
          <a:stretch>
            <a:fillRect/>
          </a:stretch>
        </p:blipFill>
        <p:spPr bwMode="auto">
          <a:xfrm>
            <a:off x="203679" y="136800"/>
            <a:ext cx="1224000" cy="83203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61" r:id="rId1"/>
    <p:sldLayoutId id="2147483767" r:id="rId2"/>
  </p:sldLayoutIdLst>
  <p:hf hdr="0" dt="0"/>
  <p:txStyles>
    <p:titleStyle>
      <a:lvl1pPr algn="l" rtl="0" fontAlgn="base">
        <a:spcBef>
          <a:spcPct val="0"/>
        </a:spcBef>
        <a:spcAft>
          <a:spcPct val="0"/>
        </a:spcAft>
        <a:defRPr sz="2600">
          <a:solidFill>
            <a:schemeClr val="bg1"/>
          </a:solidFill>
          <a:latin typeface="+mj-lt"/>
          <a:ea typeface="+mj-ea"/>
          <a:cs typeface="+mj-cs"/>
        </a:defRPr>
      </a:lvl1pPr>
      <a:lvl2pPr algn="l" rtl="0" fontAlgn="base">
        <a:spcBef>
          <a:spcPct val="0"/>
        </a:spcBef>
        <a:spcAft>
          <a:spcPct val="0"/>
        </a:spcAft>
        <a:defRPr sz="2600">
          <a:solidFill>
            <a:schemeClr val="bg1"/>
          </a:solidFill>
          <a:latin typeface="Arial Narrow" pitchFamily="34" charset="0"/>
        </a:defRPr>
      </a:lvl2pPr>
      <a:lvl3pPr algn="l" rtl="0" fontAlgn="base">
        <a:spcBef>
          <a:spcPct val="0"/>
        </a:spcBef>
        <a:spcAft>
          <a:spcPct val="0"/>
        </a:spcAft>
        <a:defRPr sz="2600">
          <a:solidFill>
            <a:schemeClr val="bg1"/>
          </a:solidFill>
          <a:latin typeface="Arial Narrow" pitchFamily="34" charset="0"/>
        </a:defRPr>
      </a:lvl3pPr>
      <a:lvl4pPr algn="l" rtl="0" fontAlgn="base">
        <a:spcBef>
          <a:spcPct val="0"/>
        </a:spcBef>
        <a:spcAft>
          <a:spcPct val="0"/>
        </a:spcAft>
        <a:defRPr sz="2600">
          <a:solidFill>
            <a:schemeClr val="bg1"/>
          </a:solidFill>
          <a:latin typeface="Arial Narrow" pitchFamily="34" charset="0"/>
        </a:defRPr>
      </a:lvl4pPr>
      <a:lvl5pPr algn="l" rtl="0" fontAlgn="base">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p:titleStyle>
    <p:bodyStyle>
      <a:lvl1pPr algn="l" rtl="0" fontAlgn="base">
        <a:spcBef>
          <a:spcPct val="0"/>
        </a:spcBef>
        <a:spcAft>
          <a:spcPct val="0"/>
        </a:spcAft>
        <a:defRPr sz="2600" b="0">
          <a:solidFill>
            <a:srgbClr val="003366"/>
          </a:solidFill>
          <a:latin typeface="+mn-lt"/>
          <a:ea typeface="+mn-ea"/>
          <a:cs typeface="+mn-cs"/>
        </a:defRPr>
      </a:lvl1pPr>
      <a:lvl2pPr marL="827088" indent="-285750" algn="l" rtl="0" fontAlgn="base">
        <a:spcBef>
          <a:spcPct val="20000"/>
        </a:spcBef>
        <a:spcAft>
          <a:spcPct val="0"/>
        </a:spcAft>
        <a:buChar char="–"/>
        <a:defRPr sz="2800">
          <a:solidFill>
            <a:schemeClr val="tx1"/>
          </a:solidFill>
          <a:latin typeface="Arial" charset="0"/>
        </a:defRPr>
      </a:lvl2pPr>
      <a:lvl3pPr marL="1235075" indent="-228600" algn="l" rtl="0" fontAlgn="base">
        <a:spcBef>
          <a:spcPct val="20000"/>
        </a:spcBef>
        <a:spcAft>
          <a:spcPct val="0"/>
        </a:spcAft>
        <a:buChar char="•"/>
        <a:defRPr sz="2400">
          <a:solidFill>
            <a:schemeClr val="tx1"/>
          </a:solidFill>
          <a:latin typeface="Arial" charset="0"/>
        </a:defRPr>
      </a:lvl3pPr>
      <a:lvl4pPr marL="1643063"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69324" name="Rectangle 12"/>
          <p:cNvSpPr>
            <a:spLocks noGrp="1" noChangeArrowheads="1"/>
          </p:cNvSpPr>
          <p:nvPr>
            <p:ph type="body" idx="1"/>
          </p:nvPr>
        </p:nvSpPr>
        <p:spPr bwMode="auto">
          <a:xfrm>
            <a:off x="223838" y="1216660"/>
            <a:ext cx="8697912" cy="93980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ru-RU" dirty="0" smtClean="0"/>
              <a:t>Образец текста</a:t>
            </a:r>
          </a:p>
        </p:txBody>
      </p:sp>
      <p:sp>
        <p:nvSpPr>
          <p:cNvPr id="269332" name="Rectangle 20"/>
          <p:cNvSpPr>
            <a:spLocks noChangeArrowheads="1"/>
          </p:cNvSpPr>
          <p:nvPr userDrawn="1"/>
        </p:nvSpPr>
        <p:spPr bwMode="auto">
          <a:xfrm>
            <a:off x="1" y="2156460"/>
            <a:ext cx="9144000" cy="470154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24" name="Rectangle 8"/>
          <p:cNvSpPr>
            <a:spLocks noChangeArrowheads="1"/>
          </p:cNvSpPr>
          <p:nvPr userDrawn="1"/>
        </p:nvSpPr>
        <p:spPr bwMode="auto">
          <a:xfrm>
            <a:off x="1" y="0"/>
            <a:ext cx="9144000" cy="1079500"/>
          </a:xfrm>
          <a:prstGeom prst="rect">
            <a:avLst/>
          </a:prstGeom>
          <a:solidFill>
            <a:srgbClr val="003366"/>
          </a:solidFill>
          <a:ln w="9525" algn="ctr">
            <a:noFill/>
            <a:miter lim="800000"/>
            <a:headEnd/>
            <a:tailEnd/>
          </a:ln>
          <a:effectLst/>
        </p:spPr>
        <p:txBody>
          <a:bodyPr wrap="none" lIns="0" tIns="0" rIns="0" bIns="0" anchor="ctr"/>
          <a:lstStyle/>
          <a:p>
            <a:endParaRPr lang="ru-RU"/>
          </a:p>
        </p:txBody>
      </p:sp>
      <p:sp>
        <p:nvSpPr>
          <p:cNvPr id="25" name="Rectangle 5"/>
          <p:cNvSpPr>
            <a:spLocks noChangeArrowheads="1"/>
          </p:cNvSpPr>
          <p:nvPr userDrawn="1"/>
        </p:nvSpPr>
        <p:spPr bwMode="auto">
          <a:xfrm>
            <a:off x="1" y="6404400"/>
            <a:ext cx="9144000" cy="4536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dirty="0">
              <a:solidFill>
                <a:schemeClr val="bg1"/>
              </a:solidFill>
              <a:latin typeface="Arial Narrow" pitchFamily="34" charset="0"/>
              <a:ea typeface="+mn-ea"/>
              <a:cs typeface="+mn-cs"/>
            </a:endParaRPr>
          </a:p>
        </p:txBody>
      </p:sp>
      <p:sp>
        <p:nvSpPr>
          <p:cNvPr id="27" name="Rectangle 4"/>
          <p:cNvSpPr>
            <a:spLocks noChangeArrowheads="1"/>
          </p:cNvSpPr>
          <p:nvPr userDrawn="1"/>
        </p:nvSpPr>
        <p:spPr bwMode="auto">
          <a:xfrm>
            <a:off x="-1" y="6405563"/>
            <a:ext cx="1648800" cy="452437"/>
          </a:xfrm>
          <a:prstGeom prst="rect">
            <a:avLst/>
          </a:prstGeom>
          <a:solidFill>
            <a:srgbClr val="003366"/>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30" name="Rectangle 7"/>
          <p:cNvSpPr>
            <a:spLocks noChangeArrowheads="1"/>
          </p:cNvSpPr>
          <p:nvPr userDrawn="1"/>
        </p:nvSpPr>
        <p:spPr bwMode="auto">
          <a:xfrm>
            <a:off x="-2" y="0"/>
            <a:ext cx="1650207" cy="1079500"/>
          </a:xfrm>
          <a:prstGeom prst="rect">
            <a:avLst/>
          </a:prstGeom>
          <a:solidFill>
            <a:srgbClr val="0079C2"/>
          </a:solidFill>
          <a:ln w="9525" algn="ctr">
            <a:noFill/>
            <a:miter lim="800000"/>
            <a:headEnd/>
            <a:tailEnd/>
          </a:ln>
          <a:effectLst/>
        </p:spPr>
        <p:txBody>
          <a:bodyPr wrap="none" lIns="0" tIns="0" rIns="0" bIns="0" anchor="ctr"/>
          <a:lstStyle/>
          <a:p>
            <a:endParaRPr lang="ru-RU"/>
          </a:p>
        </p:txBody>
      </p:sp>
      <p:sp>
        <p:nvSpPr>
          <p:cNvPr id="31" name="Rectangle 10"/>
          <p:cNvSpPr>
            <a:spLocks noGrp="1" noChangeArrowheads="1"/>
          </p:cNvSpPr>
          <p:nvPr>
            <p:ph type="title"/>
          </p:nvPr>
        </p:nvSpPr>
        <p:spPr bwMode="auto">
          <a:xfrm>
            <a:off x="1873250" y="0"/>
            <a:ext cx="7048500" cy="1009650"/>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r>
              <a:rPr lang="ru-RU" dirty="0" smtClean="0"/>
              <a:t>Образец заголовка</a:t>
            </a:r>
          </a:p>
        </p:txBody>
      </p:sp>
      <p:sp>
        <p:nvSpPr>
          <p:cNvPr id="32" name="Line 15"/>
          <p:cNvSpPr>
            <a:spLocks noChangeShapeType="1"/>
          </p:cNvSpPr>
          <p:nvPr userDrawn="1"/>
        </p:nvSpPr>
        <p:spPr bwMode="auto">
          <a:xfrm>
            <a:off x="0" y="1069975"/>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3" name="Line 6"/>
          <p:cNvSpPr>
            <a:spLocks noChangeShapeType="1"/>
          </p:cNvSpPr>
          <p:nvPr userDrawn="1"/>
        </p:nvSpPr>
        <p:spPr bwMode="auto">
          <a:xfrm>
            <a:off x="1644654" y="6398418"/>
            <a:ext cx="0" cy="459581"/>
          </a:xfrm>
          <a:prstGeom prst="line">
            <a:avLst/>
          </a:prstGeom>
          <a:noFill/>
          <a:ln w="15875">
            <a:solidFill>
              <a:schemeClr val="bg1"/>
            </a:solidFill>
            <a:round/>
            <a:headEnd/>
            <a:tailEnd/>
          </a:ln>
          <a:effectLst/>
        </p:spPr>
        <p:txBody>
          <a:bodyPr lIns="0" tIns="0" rIns="0" bIns="0" anchor="ctr"/>
          <a:lstStyle/>
          <a:p>
            <a:endParaRPr lang="ru-RU"/>
          </a:p>
        </p:txBody>
      </p:sp>
      <p:sp>
        <p:nvSpPr>
          <p:cNvPr id="34" name="Line 14"/>
          <p:cNvSpPr>
            <a:spLocks noChangeShapeType="1"/>
          </p:cNvSpPr>
          <p:nvPr userDrawn="1"/>
        </p:nvSpPr>
        <p:spPr bwMode="auto">
          <a:xfrm>
            <a:off x="0" y="6405571"/>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6" name="Line 9"/>
          <p:cNvSpPr>
            <a:spLocks noChangeShapeType="1"/>
          </p:cNvSpPr>
          <p:nvPr userDrawn="1"/>
        </p:nvSpPr>
        <p:spPr bwMode="auto">
          <a:xfrm>
            <a:off x="1644654" y="0"/>
            <a:ext cx="0" cy="1069181"/>
          </a:xfrm>
          <a:prstGeom prst="line">
            <a:avLst/>
          </a:prstGeom>
          <a:noFill/>
          <a:ln w="15875">
            <a:solidFill>
              <a:schemeClr val="bg1"/>
            </a:solidFill>
            <a:round/>
            <a:headEnd/>
            <a:tailEnd/>
          </a:ln>
          <a:effectLst/>
        </p:spPr>
        <p:txBody>
          <a:bodyPr lIns="0" tIns="0" rIns="0" bIns="0" anchor="ctr"/>
          <a:lstStyle/>
          <a:p>
            <a:endParaRPr lang="ru-RU"/>
          </a:p>
        </p:txBody>
      </p:sp>
      <p:sp>
        <p:nvSpPr>
          <p:cNvPr id="38"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pic>
        <p:nvPicPr>
          <p:cNvPr id="16" name="Рисунок 15"/>
          <p:cNvPicPr>
            <a:picLocks noChangeAspect="1"/>
          </p:cNvPicPr>
          <p:nvPr userDrawn="1"/>
        </p:nvPicPr>
        <p:blipFill>
          <a:blip r:embed="rId4"/>
          <a:srcRect/>
          <a:stretch>
            <a:fillRect/>
          </a:stretch>
        </p:blipFill>
        <p:spPr bwMode="auto">
          <a:xfrm>
            <a:off x="203679" y="136800"/>
            <a:ext cx="1224000" cy="83203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63" r:id="rId1"/>
    <p:sldLayoutId id="2147483764" r:id="rId2"/>
  </p:sldLayoutIdLst>
  <p:hf hdr="0" dt="0"/>
  <p:txStyles>
    <p:titleStyle>
      <a:lvl1pPr algn="l" rtl="0" fontAlgn="base">
        <a:spcBef>
          <a:spcPct val="0"/>
        </a:spcBef>
        <a:spcAft>
          <a:spcPct val="0"/>
        </a:spcAft>
        <a:defRPr sz="2600">
          <a:solidFill>
            <a:schemeClr val="bg1"/>
          </a:solidFill>
          <a:latin typeface="+mj-lt"/>
          <a:ea typeface="+mj-ea"/>
          <a:cs typeface="+mj-cs"/>
        </a:defRPr>
      </a:lvl1pPr>
      <a:lvl2pPr algn="l" rtl="0" fontAlgn="base">
        <a:spcBef>
          <a:spcPct val="0"/>
        </a:spcBef>
        <a:spcAft>
          <a:spcPct val="0"/>
        </a:spcAft>
        <a:defRPr sz="2600">
          <a:solidFill>
            <a:schemeClr val="bg1"/>
          </a:solidFill>
          <a:latin typeface="Arial Narrow" pitchFamily="34" charset="0"/>
        </a:defRPr>
      </a:lvl2pPr>
      <a:lvl3pPr algn="l" rtl="0" fontAlgn="base">
        <a:spcBef>
          <a:spcPct val="0"/>
        </a:spcBef>
        <a:spcAft>
          <a:spcPct val="0"/>
        </a:spcAft>
        <a:defRPr sz="2600">
          <a:solidFill>
            <a:schemeClr val="bg1"/>
          </a:solidFill>
          <a:latin typeface="Arial Narrow" pitchFamily="34" charset="0"/>
        </a:defRPr>
      </a:lvl3pPr>
      <a:lvl4pPr algn="l" rtl="0" fontAlgn="base">
        <a:spcBef>
          <a:spcPct val="0"/>
        </a:spcBef>
        <a:spcAft>
          <a:spcPct val="0"/>
        </a:spcAft>
        <a:defRPr sz="2600">
          <a:solidFill>
            <a:schemeClr val="bg1"/>
          </a:solidFill>
          <a:latin typeface="Arial Narrow" pitchFamily="34" charset="0"/>
        </a:defRPr>
      </a:lvl4pPr>
      <a:lvl5pPr algn="l" rtl="0" fontAlgn="base">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p:titleStyle>
    <p:bodyStyle>
      <a:lvl1pPr algn="l" rtl="0" fontAlgn="base">
        <a:spcBef>
          <a:spcPct val="0"/>
        </a:spcBef>
        <a:spcAft>
          <a:spcPct val="0"/>
        </a:spcAft>
        <a:defRPr sz="2600" b="0">
          <a:solidFill>
            <a:srgbClr val="003366"/>
          </a:solidFill>
          <a:latin typeface="+mn-lt"/>
          <a:ea typeface="+mn-ea"/>
          <a:cs typeface="+mn-cs"/>
        </a:defRPr>
      </a:lvl1pPr>
      <a:lvl2pPr marL="827088" indent="-285750" algn="l" rtl="0" fontAlgn="base">
        <a:spcBef>
          <a:spcPct val="20000"/>
        </a:spcBef>
        <a:spcAft>
          <a:spcPct val="0"/>
        </a:spcAft>
        <a:buChar char="–"/>
        <a:defRPr sz="2800">
          <a:solidFill>
            <a:schemeClr val="tx1"/>
          </a:solidFill>
          <a:latin typeface="Arial" charset="0"/>
        </a:defRPr>
      </a:lvl2pPr>
      <a:lvl3pPr marL="1235075" indent="-228600" algn="l" rtl="0" fontAlgn="base">
        <a:spcBef>
          <a:spcPct val="20000"/>
        </a:spcBef>
        <a:spcAft>
          <a:spcPct val="0"/>
        </a:spcAft>
        <a:buChar char="•"/>
        <a:defRPr sz="2400">
          <a:solidFill>
            <a:schemeClr val="tx1"/>
          </a:solidFill>
          <a:latin typeface="Arial" charset="0"/>
        </a:defRPr>
      </a:lvl3pPr>
      <a:lvl4pPr marL="1643063"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1" name="Rectangle 4"/>
          <p:cNvSpPr>
            <a:spLocks noChangeArrowheads="1"/>
          </p:cNvSpPr>
          <p:nvPr userDrawn="1"/>
        </p:nvSpPr>
        <p:spPr bwMode="auto">
          <a:xfrm>
            <a:off x="-1" y="6405563"/>
            <a:ext cx="1648800" cy="452437"/>
          </a:xfrm>
          <a:prstGeom prst="rect">
            <a:avLst/>
          </a:prstGeom>
          <a:solidFill>
            <a:srgbClr val="003366"/>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35" name="Rectangle 20"/>
          <p:cNvSpPr>
            <a:spLocks noChangeArrowheads="1"/>
          </p:cNvSpPr>
          <p:nvPr userDrawn="1"/>
        </p:nvSpPr>
        <p:spPr bwMode="auto">
          <a:xfrm>
            <a:off x="1651000" y="0"/>
            <a:ext cx="7492999" cy="68580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272396" name="Rectangle 12"/>
          <p:cNvSpPr>
            <a:spLocks noGrp="1" noChangeArrowheads="1"/>
          </p:cNvSpPr>
          <p:nvPr>
            <p:ph type="body" idx="1"/>
          </p:nvPr>
        </p:nvSpPr>
        <p:spPr bwMode="auto">
          <a:xfrm>
            <a:off x="223838" y="1216660"/>
            <a:ext cx="1189037" cy="499903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ru-RU" dirty="0" smtClean="0"/>
              <a:t>Образец</a:t>
            </a:r>
          </a:p>
          <a:p>
            <a:pPr lvl="0"/>
            <a:r>
              <a:rPr lang="ru-RU" dirty="0" smtClean="0"/>
              <a:t>текста</a:t>
            </a:r>
          </a:p>
        </p:txBody>
      </p:sp>
      <p:sp>
        <p:nvSpPr>
          <p:cNvPr id="272399" name="Rectangle 15"/>
          <p:cNvSpPr>
            <a:spLocks noChangeArrowheads="1"/>
          </p:cNvSpPr>
          <p:nvPr userDrawn="1"/>
        </p:nvSpPr>
        <p:spPr bwMode="auto">
          <a:xfrm>
            <a:off x="755650" y="7605713"/>
            <a:ext cx="4103688" cy="431800"/>
          </a:xfrm>
          <a:prstGeom prst="rect">
            <a:avLst/>
          </a:prstGeom>
          <a:noFill/>
          <a:ln w="9525" algn="ctr">
            <a:noFill/>
            <a:miter lim="800000"/>
            <a:headEnd/>
            <a:tailEnd/>
          </a:ln>
          <a:effectLst/>
        </p:spPr>
        <p:txBody>
          <a:bodyPr wrap="none" lIns="0" tIns="0" rIns="0" bIns="0" anchor="ctr"/>
          <a:lstStyle/>
          <a:p>
            <a:endParaRPr lang="ru-RU"/>
          </a:p>
        </p:txBody>
      </p:sp>
      <p:sp>
        <p:nvSpPr>
          <p:cNvPr id="18" name="Rectangle 8"/>
          <p:cNvSpPr>
            <a:spLocks noChangeArrowheads="1"/>
          </p:cNvSpPr>
          <p:nvPr userDrawn="1"/>
        </p:nvSpPr>
        <p:spPr bwMode="auto">
          <a:xfrm>
            <a:off x="1" y="0"/>
            <a:ext cx="9144000" cy="1079500"/>
          </a:xfrm>
          <a:prstGeom prst="rect">
            <a:avLst/>
          </a:prstGeom>
          <a:solidFill>
            <a:srgbClr val="003366"/>
          </a:solidFill>
          <a:ln w="9525" algn="ctr">
            <a:noFill/>
            <a:miter lim="800000"/>
            <a:headEnd/>
            <a:tailEnd/>
          </a:ln>
          <a:effectLst/>
        </p:spPr>
        <p:txBody>
          <a:bodyPr wrap="none" lIns="0" tIns="0" rIns="0" bIns="0" anchor="ctr"/>
          <a:lstStyle/>
          <a:p>
            <a:endParaRPr lang="ru-RU"/>
          </a:p>
        </p:txBody>
      </p:sp>
      <p:sp>
        <p:nvSpPr>
          <p:cNvPr id="24" name="Rectangle 7"/>
          <p:cNvSpPr>
            <a:spLocks noChangeArrowheads="1"/>
          </p:cNvSpPr>
          <p:nvPr userDrawn="1"/>
        </p:nvSpPr>
        <p:spPr bwMode="auto">
          <a:xfrm>
            <a:off x="-2" y="0"/>
            <a:ext cx="1650207" cy="1079500"/>
          </a:xfrm>
          <a:prstGeom prst="rect">
            <a:avLst/>
          </a:prstGeom>
          <a:solidFill>
            <a:srgbClr val="0079C2"/>
          </a:solidFill>
          <a:ln w="9525" algn="ctr">
            <a:noFill/>
            <a:miter lim="800000"/>
            <a:headEnd/>
            <a:tailEnd/>
          </a:ln>
          <a:effectLst/>
        </p:spPr>
        <p:txBody>
          <a:bodyPr wrap="none" lIns="0" tIns="0" rIns="0" bIns="0" anchor="ctr"/>
          <a:lstStyle/>
          <a:p>
            <a:endParaRPr lang="ru-RU"/>
          </a:p>
        </p:txBody>
      </p:sp>
      <p:sp>
        <p:nvSpPr>
          <p:cNvPr id="26" name="Rectangle 10"/>
          <p:cNvSpPr>
            <a:spLocks noGrp="1" noChangeArrowheads="1"/>
          </p:cNvSpPr>
          <p:nvPr>
            <p:ph type="title"/>
          </p:nvPr>
        </p:nvSpPr>
        <p:spPr bwMode="auto">
          <a:xfrm>
            <a:off x="1873250" y="0"/>
            <a:ext cx="7048500" cy="1009650"/>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r>
              <a:rPr lang="ru-RU" dirty="0" smtClean="0"/>
              <a:t>Образец заголовка</a:t>
            </a:r>
          </a:p>
        </p:txBody>
      </p:sp>
      <p:sp>
        <p:nvSpPr>
          <p:cNvPr id="32" name="Line 14"/>
          <p:cNvSpPr>
            <a:spLocks noChangeShapeType="1"/>
          </p:cNvSpPr>
          <p:nvPr userDrawn="1"/>
        </p:nvSpPr>
        <p:spPr bwMode="auto">
          <a:xfrm>
            <a:off x="0" y="6405571"/>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8" name="Line 15"/>
          <p:cNvSpPr>
            <a:spLocks noChangeShapeType="1"/>
          </p:cNvSpPr>
          <p:nvPr userDrawn="1"/>
        </p:nvSpPr>
        <p:spPr bwMode="auto">
          <a:xfrm>
            <a:off x="0" y="1069975"/>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40" name="Line 9"/>
          <p:cNvSpPr>
            <a:spLocks noChangeShapeType="1"/>
          </p:cNvSpPr>
          <p:nvPr userDrawn="1"/>
        </p:nvSpPr>
        <p:spPr bwMode="auto">
          <a:xfrm>
            <a:off x="1644654" y="0"/>
            <a:ext cx="0" cy="6858000"/>
          </a:xfrm>
          <a:prstGeom prst="line">
            <a:avLst/>
          </a:prstGeom>
          <a:noFill/>
          <a:ln w="15875">
            <a:solidFill>
              <a:schemeClr val="bg1"/>
            </a:solidFill>
            <a:round/>
            <a:headEnd/>
            <a:tailEnd/>
          </a:ln>
          <a:effectLst/>
        </p:spPr>
        <p:txBody>
          <a:bodyPr lIns="0" tIns="0" rIns="0" bIns="0" anchor="ctr"/>
          <a:lstStyle/>
          <a:p>
            <a:endParaRPr lang="ru-RU"/>
          </a:p>
        </p:txBody>
      </p:sp>
      <p:sp>
        <p:nvSpPr>
          <p:cNvPr id="41"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pic>
        <p:nvPicPr>
          <p:cNvPr id="15" name="Рисунок 14"/>
          <p:cNvPicPr>
            <a:picLocks noChangeAspect="1"/>
          </p:cNvPicPr>
          <p:nvPr userDrawn="1"/>
        </p:nvPicPr>
        <p:blipFill>
          <a:blip r:embed="rId4"/>
          <a:srcRect/>
          <a:stretch>
            <a:fillRect/>
          </a:stretch>
        </p:blipFill>
        <p:spPr bwMode="auto">
          <a:xfrm>
            <a:off x="203679" y="136800"/>
            <a:ext cx="1224000" cy="83203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65" r:id="rId1"/>
    <p:sldLayoutId id="2147483711" r:id="rId2"/>
  </p:sldLayoutIdLst>
  <p:hf hdr="0" dt="0"/>
  <p:txStyles>
    <p:titleStyle>
      <a:lvl1pPr algn="l" rtl="0" fontAlgn="base">
        <a:spcBef>
          <a:spcPct val="0"/>
        </a:spcBef>
        <a:spcAft>
          <a:spcPct val="0"/>
        </a:spcAft>
        <a:defRPr sz="2600">
          <a:solidFill>
            <a:schemeClr val="bg1"/>
          </a:solidFill>
          <a:latin typeface="+mj-lt"/>
          <a:ea typeface="+mj-ea"/>
          <a:cs typeface="+mj-cs"/>
        </a:defRPr>
      </a:lvl1pPr>
      <a:lvl2pPr algn="l" rtl="0" fontAlgn="base">
        <a:spcBef>
          <a:spcPct val="0"/>
        </a:spcBef>
        <a:spcAft>
          <a:spcPct val="0"/>
        </a:spcAft>
        <a:defRPr sz="2600">
          <a:solidFill>
            <a:schemeClr val="bg1"/>
          </a:solidFill>
          <a:latin typeface="Arial Narrow" pitchFamily="34" charset="0"/>
        </a:defRPr>
      </a:lvl2pPr>
      <a:lvl3pPr algn="l" rtl="0" fontAlgn="base">
        <a:spcBef>
          <a:spcPct val="0"/>
        </a:spcBef>
        <a:spcAft>
          <a:spcPct val="0"/>
        </a:spcAft>
        <a:defRPr sz="2600">
          <a:solidFill>
            <a:schemeClr val="bg1"/>
          </a:solidFill>
          <a:latin typeface="Arial Narrow" pitchFamily="34" charset="0"/>
        </a:defRPr>
      </a:lvl3pPr>
      <a:lvl4pPr algn="l" rtl="0" fontAlgn="base">
        <a:spcBef>
          <a:spcPct val="0"/>
        </a:spcBef>
        <a:spcAft>
          <a:spcPct val="0"/>
        </a:spcAft>
        <a:defRPr sz="2600">
          <a:solidFill>
            <a:schemeClr val="bg1"/>
          </a:solidFill>
          <a:latin typeface="Arial Narrow" pitchFamily="34" charset="0"/>
        </a:defRPr>
      </a:lvl4pPr>
      <a:lvl5pPr algn="l" rtl="0" fontAlgn="base">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p:titleStyle>
    <p:bodyStyle>
      <a:lvl1pPr algn="l" rtl="0" fontAlgn="base">
        <a:spcBef>
          <a:spcPct val="0"/>
        </a:spcBef>
        <a:spcAft>
          <a:spcPct val="0"/>
        </a:spcAft>
        <a:defRPr sz="2600" b="0">
          <a:solidFill>
            <a:srgbClr val="003366"/>
          </a:solidFill>
          <a:latin typeface="+mn-lt"/>
          <a:ea typeface="+mn-ea"/>
          <a:cs typeface="+mn-cs"/>
        </a:defRPr>
      </a:lvl1pPr>
      <a:lvl2pPr marL="827088" indent="-285750" algn="l" rtl="0" fontAlgn="base">
        <a:spcBef>
          <a:spcPct val="20000"/>
        </a:spcBef>
        <a:spcAft>
          <a:spcPct val="0"/>
        </a:spcAft>
        <a:buChar char="–"/>
        <a:defRPr sz="2800">
          <a:solidFill>
            <a:schemeClr val="tx1"/>
          </a:solidFill>
          <a:latin typeface="Arial" charset="0"/>
        </a:defRPr>
      </a:lvl2pPr>
      <a:lvl3pPr marL="1235075" indent="-228600" algn="l" rtl="0" fontAlgn="base">
        <a:spcBef>
          <a:spcPct val="20000"/>
        </a:spcBef>
        <a:spcAft>
          <a:spcPct val="0"/>
        </a:spcAft>
        <a:buChar char="•"/>
        <a:defRPr sz="2400">
          <a:solidFill>
            <a:schemeClr val="tx1"/>
          </a:solidFill>
          <a:latin typeface="Arial" charset="0"/>
        </a:defRPr>
      </a:lvl3pPr>
      <a:lvl4pPr marL="1643063"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5" name="Rectangle 5"/>
          <p:cNvSpPr>
            <a:spLocks noChangeArrowheads="1"/>
          </p:cNvSpPr>
          <p:nvPr userDrawn="1"/>
        </p:nvSpPr>
        <p:spPr bwMode="auto">
          <a:xfrm>
            <a:off x="1" y="6404400"/>
            <a:ext cx="9144000" cy="4536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dirty="0">
              <a:solidFill>
                <a:schemeClr val="bg1"/>
              </a:solidFill>
              <a:latin typeface="Arial Narrow" pitchFamily="34" charset="0"/>
              <a:ea typeface="+mn-ea"/>
              <a:cs typeface="+mn-cs"/>
            </a:endParaRPr>
          </a:p>
        </p:txBody>
      </p:sp>
      <p:sp>
        <p:nvSpPr>
          <p:cNvPr id="275458" name="Rectangle 2"/>
          <p:cNvSpPr>
            <a:spLocks noChangeArrowheads="1"/>
          </p:cNvSpPr>
          <p:nvPr userDrawn="1"/>
        </p:nvSpPr>
        <p:spPr bwMode="auto">
          <a:xfrm>
            <a:off x="3197225" y="0"/>
            <a:ext cx="5946775" cy="68580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275467" name="Rectangle 11"/>
          <p:cNvSpPr>
            <a:spLocks noGrp="1" noChangeArrowheads="1"/>
          </p:cNvSpPr>
          <p:nvPr userDrawn="1">
            <p:ph type="body" idx="1"/>
          </p:nvPr>
        </p:nvSpPr>
        <p:spPr bwMode="auto">
          <a:xfrm>
            <a:off x="223837" y="1216660"/>
            <a:ext cx="2749551" cy="489204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lgn="l" rtl="0" fontAlgn="base">
              <a:spcBef>
                <a:spcPct val="0"/>
              </a:spcBef>
              <a:spcAft>
                <a:spcPct val="0"/>
              </a:spcAft>
            </a:pPr>
            <a:r>
              <a:rPr lang="ru-RU" dirty="0" smtClean="0"/>
              <a:t>Образец текста</a:t>
            </a:r>
          </a:p>
        </p:txBody>
      </p:sp>
      <p:sp>
        <p:nvSpPr>
          <p:cNvPr id="275470" name="Rectangle 14"/>
          <p:cNvSpPr>
            <a:spLocks noChangeArrowheads="1"/>
          </p:cNvSpPr>
          <p:nvPr userDrawn="1"/>
        </p:nvSpPr>
        <p:spPr bwMode="auto">
          <a:xfrm>
            <a:off x="755650" y="7605713"/>
            <a:ext cx="4103688" cy="431800"/>
          </a:xfrm>
          <a:prstGeom prst="rect">
            <a:avLst/>
          </a:prstGeom>
          <a:noFill/>
          <a:ln w="9525" algn="ctr">
            <a:noFill/>
            <a:miter lim="800000"/>
            <a:headEnd/>
            <a:tailEnd/>
          </a:ln>
          <a:effectLst/>
        </p:spPr>
        <p:txBody>
          <a:bodyPr wrap="none" lIns="0" tIns="0" rIns="0" bIns="0" anchor="ctr"/>
          <a:lstStyle/>
          <a:p>
            <a:endParaRPr lang="ru-RU"/>
          </a:p>
        </p:txBody>
      </p:sp>
      <p:sp>
        <p:nvSpPr>
          <p:cNvPr id="16" name="Rectangle 8"/>
          <p:cNvSpPr>
            <a:spLocks noChangeArrowheads="1"/>
          </p:cNvSpPr>
          <p:nvPr userDrawn="1"/>
        </p:nvSpPr>
        <p:spPr bwMode="auto">
          <a:xfrm>
            <a:off x="1" y="0"/>
            <a:ext cx="9144000" cy="1079500"/>
          </a:xfrm>
          <a:prstGeom prst="rect">
            <a:avLst/>
          </a:prstGeom>
          <a:solidFill>
            <a:srgbClr val="003366"/>
          </a:solidFill>
          <a:ln w="9525" algn="ctr">
            <a:noFill/>
            <a:miter lim="800000"/>
            <a:headEnd/>
            <a:tailEnd/>
          </a:ln>
          <a:effectLst/>
        </p:spPr>
        <p:txBody>
          <a:bodyPr wrap="none" lIns="0" tIns="0" rIns="0" bIns="0" anchor="ctr"/>
          <a:lstStyle/>
          <a:p>
            <a:endParaRPr lang="ru-RU"/>
          </a:p>
        </p:txBody>
      </p:sp>
      <p:sp>
        <p:nvSpPr>
          <p:cNvPr id="17" name="Rectangle 4"/>
          <p:cNvSpPr>
            <a:spLocks noChangeArrowheads="1"/>
          </p:cNvSpPr>
          <p:nvPr userDrawn="1"/>
        </p:nvSpPr>
        <p:spPr bwMode="auto">
          <a:xfrm>
            <a:off x="-1" y="6405563"/>
            <a:ext cx="1646239" cy="452437"/>
          </a:xfrm>
          <a:prstGeom prst="rect">
            <a:avLst/>
          </a:prstGeom>
          <a:solidFill>
            <a:srgbClr val="003366"/>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20" name="Rectangle 7"/>
          <p:cNvSpPr>
            <a:spLocks noChangeArrowheads="1"/>
          </p:cNvSpPr>
          <p:nvPr userDrawn="1"/>
        </p:nvSpPr>
        <p:spPr bwMode="auto">
          <a:xfrm>
            <a:off x="-2" y="0"/>
            <a:ext cx="1650207" cy="1079500"/>
          </a:xfrm>
          <a:prstGeom prst="rect">
            <a:avLst/>
          </a:prstGeom>
          <a:solidFill>
            <a:srgbClr val="0079C2"/>
          </a:solidFill>
          <a:ln w="9525" algn="ctr">
            <a:noFill/>
            <a:miter lim="800000"/>
            <a:headEnd/>
            <a:tailEnd/>
          </a:ln>
          <a:effectLst/>
        </p:spPr>
        <p:txBody>
          <a:bodyPr wrap="none" lIns="0" tIns="0" rIns="0" bIns="0" anchor="ctr"/>
          <a:lstStyle/>
          <a:p>
            <a:endParaRPr lang="ru-RU"/>
          </a:p>
        </p:txBody>
      </p:sp>
      <p:sp>
        <p:nvSpPr>
          <p:cNvPr id="25" name="Rectangle 10"/>
          <p:cNvSpPr>
            <a:spLocks noGrp="1" noChangeArrowheads="1"/>
          </p:cNvSpPr>
          <p:nvPr>
            <p:ph type="title"/>
          </p:nvPr>
        </p:nvSpPr>
        <p:spPr bwMode="auto">
          <a:xfrm>
            <a:off x="1873250" y="0"/>
            <a:ext cx="7048500" cy="1009650"/>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r>
              <a:rPr lang="ru-RU" dirty="0" smtClean="0"/>
              <a:t>Образец заголовка</a:t>
            </a:r>
          </a:p>
        </p:txBody>
      </p:sp>
      <p:sp>
        <p:nvSpPr>
          <p:cNvPr id="31" name="Line 14"/>
          <p:cNvSpPr>
            <a:spLocks noChangeShapeType="1"/>
          </p:cNvSpPr>
          <p:nvPr userDrawn="1"/>
        </p:nvSpPr>
        <p:spPr bwMode="auto">
          <a:xfrm>
            <a:off x="0" y="6405571"/>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3" name="Line 15"/>
          <p:cNvSpPr>
            <a:spLocks noChangeShapeType="1"/>
          </p:cNvSpPr>
          <p:nvPr userDrawn="1"/>
        </p:nvSpPr>
        <p:spPr bwMode="auto">
          <a:xfrm>
            <a:off x="0" y="1069975"/>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4"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
        <p:nvSpPr>
          <p:cNvPr id="36" name="Line 6"/>
          <p:cNvSpPr>
            <a:spLocks noChangeShapeType="1"/>
          </p:cNvSpPr>
          <p:nvPr userDrawn="1"/>
        </p:nvSpPr>
        <p:spPr bwMode="auto">
          <a:xfrm>
            <a:off x="1644654" y="6398418"/>
            <a:ext cx="0" cy="459581"/>
          </a:xfrm>
          <a:prstGeom prst="line">
            <a:avLst/>
          </a:prstGeom>
          <a:noFill/>
          <a:ln w="15875">
            <a:solidFill>
              <a:schemeClr val="bg1"/>
            </a:solidFill>
            <a:round/>
            <a:headEnd/>
            <a:tailEnd/>
          </a:ln>
          <a:effectLst/>
        </p:spPr>
        <p:txBody>
          <a:bodyPr lIns="0" tIns="0" rIns="0" bIns="0" anchor="ctr"/>
          <a:lstStyle/>
          <a:p>
            <a:endParaRPr lang="ru-RU"/>
          </a:p>
        </p:txBody>
      </p:sp>
      <p:sp>
        <p:nvSpPr>
          <p:cNvPr id="37" name="Line 9"/>
          <p:cNvSpPr>
            <a:spLocks noChangeShapeType="1"/>
          </p:cNvSpPr>
          <p:nvPr userDrawn="1"/>
        </p:nvSpPr>
        <p:spPr bwMode="auto">
          <a:xfrm>
            <a:off x="1644654" y="0"/>
            <a:ext cx="0" cy="1069181"/>
          </a:xfrm>
          <a:prstGeom prst="line">
            <a:avLst/>
          </a:prstGeom>
          <a:noFill/>
          <a:ln w="15875">
            <a:solidFill>
              <a:schemeClr val="bg1"/>
            </a:solidFill>
            <a:round/>
            <a:headEnd/>
            <a:tailEnd/>
          </a:ln>
          <a:effectLst/>
        </p:spPr>
        <p:txBody>
          <a:bodyPr lIns="0" tIns="0" rIns="0" bIns="0" anchor="ctr"/>
          <a:lstStyle/>
          <a:p>
            <a:endParaRPr lang="ru-RU"/>
          </a:p>
        </p:txBody>
      </p:sp>
      <p:pic>
        <p:nvPicPr>
          <p:cNvPr id="19" name="Рисунок 18"/>
          <p:cNvPicPr>
            <a:picLocks noChangeAspect="1"/>
          </p:cNvPicPr>
          <p:nvPr userDrawn="1"/>
        </p:nvPicPr>
        <p:blipFill>
          <a:blip r:embed="rId4"/>
          <a:srcRect/>
          <a:stretch>
            <a:fillRect/>
          </a:stretch>
        </p:blipFill>
        <p:spPr bwMode="auto">
          <a:xfrm>
            <a:off x="203679" y="136800"/>
            <a:ext cx="1224000" cy="83203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22" r:id="rId1"/>
    <p:sldLayoutId id="2147483766" r:id="rId2"/>
  </p:sldLayoutIdLst>
  <p:hf hdr="0" dt="0"/>
  <p:txStyles>
    <p:titleStyle>
      <a:lvl1pPr algn="l" rtl="0" fontAlgn="base">
        <a:spcBef>
          <a:spcPct val="0"/>
        </a:spcBef>
        <a:spcAft>
          <a:spcPct val="0"/>
        </a:spcAft>
        <a:defRPr sz="2600">
          <a:solidFill>
            <a:schemeClr val="bg1"/>
          </a:solidFill>
          <a:latin typeface="+mj-lt"/>
          <a:ea typeface="+mj-ea"/>
          <a:cs typeface="+mj-cs"/>
        </a:defRPr>
      </a:lvl1pPr>
      <a:lvl2pPr algn="l" rtl="0" fontAlgn="base">
        <a:spcBef>
          <a:spcPct val="0"/>
        </a:spcBef>
        <a:spcAft>
          <a:spcPct val="0"/>
        </a:spcAft>
        <a:defRPr sz="2600">
          <a:solidFill>
            <a:schemeClr val="bg1"/>
          </a:solidFill>
          <a:latin typeface="Arial Narrow" pitchFamily="34" charset="0"/>
        </a:defRPr>
      </a:lvl2pPr>
      <a:lvl3pPr algn="l" rtl="0" fontAlgn="base">
        <a:spcBef>
          <a:spcPct val="0"/>
        </a:spcBef>
        <a:spcAft>
          <a:spcPct val="0"/>
        </a:spcAft>
        <a:defRPr sz="2600">
          <a:solidFill>
            <a:schemeClr val="bg1"/>
          </a:solidFill>
          <a:latin typeface="Arial Narrow" pitchFamily="34" charset="0"/>
        </a:defRPr>
      </a:lvl3pPr>
      <a:lvl4pPr algn="l" rtl="0" fontAlgn="base">
        <a:spcBef>
          <a:spcPct val="0"/>
        </a:spcBef>
        <a:spcAft>
          <a:spcPct val="0"/>
        </a:spcAft>
        <a:defRPr sz="2600">
          <a:solidFill>
            <a:schemeClr val="bg1"/>
          </a:solidFill>
          <a:latin typeface="Arial Narrow" pitchFamily="34" charset="0"/>
        </a:defRPr>
      </a:lvl4pPr>
      <a:lvl5pPr algn="l" rtl="0" fontAlgn="base">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p:titleStyle>
    <p:bodyStyle>
      <a:lvl1pPr algn="l" rtl="0" fontAlgn="base">
        <a:spcBef>
          <a:spcPct val="0"/>
        </a:spcBef>
        <a:spcAft>
          <a:spcPct val="0"/>
        </a:spcAft>
        <a:defRPr lang="ru-RU" sz="2600" b="0" dirty="0" smtClean="0">
          <a:solidFill>
            <a:srgbClr val="003366"/>
          </a:solidFill>
          <a:latin typeface="+mn-lt"/>
          <a:ea typeface="+mn-ea"/>
          <a:cs typeface="+mn-cs"/>
        </a:defRPr>
      </a:lvl1pPr>
      <a:lvl2pPr marL="827088" indent="-285750" algn="l" rtl="0" fontAlgn="base">
        <a:spcBef>
          <a:spcPct val="20000"/>
        </a:spcBef>
        <a:spcAft>
          <a:spcPct val="0"/>
        </a:spcAft>
        <a:buChar char="–"/>
        <a:defRPr sz="2800">
          <a:solidFill>
            <a:schemeClr val="tx1"/>
          </a:solidFill>
          <a:latin typeface="Arial" charset="0"/>
        </a:defRPr>
      </a:lvl2pPr>
      <a:lvl3pPr marL="1235075" indent="-228600" algn="l" rtl="0" fontAlgn="base">
        <a:spcBef>
          <a:spcPct val="20000"/>
        </a:spcBef>
        <a:spcAft>
          <a:spcPct val="0"/>
        </a:spcAft>
        <a:buChar char="•"/>
        <a:defRPr sz="2400">
          <a:solidFill>
            <a:schemeClr val="tx1"/>
          </a:solidFill>
          <a:latin typeface="Arial" charset="0"/>
        </a:defRPr>
      </a:lvl3pPr>
      <a:lvl4pPr marL="1643063"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 name="Rectangle 7"/>
          <p:cNvSpPr>
            <a:spLocks noChangeArrowheads="1"/>
          </p:cNvSpPr>
          <p:nvPr userDrawn="1"/>
        </p:nvSpPr>
        <p:spPr bwMode="auto">
          <a:xfrm>
            <a:off x="0" y="0"/>
            <a:ext cx="9144000" cy="6858000"/>
          </a:xfrm>
          <a:prstGeom prst="rect">
            <a:avLst/>
          </a:prstGeom>
          <a:solidFill>
            <a:srgbClr val="0079C2"/>
          </a:solidFill>
          <a:ln w="9525" algn="ctr">
            <a:noFill/>
            <a:miter lim="800000"/>
            <a:headEnd/>
            <a:tailEnd/>
          </a:ln>
          <a:effectLst/>
        </p:spPr>
        <p:txBody>
          <a:bodyPr wrap="none" lIns="0" tIns="0" rIns="0" bIns="0" anchor="ctr"/>
          <a:lstStyle/>
          <a:p>
            <a:endParaRPr lang="ru-RU"/>
          </a:p>
        </p:txBody>
      </p:sp>
      <p:sp>
        <p:nvSpPr>
          <p:cNvPr id="367630" name="Rectangle 14"/>
          <p:cNvSpPr>
            <a:spLocks noChangeArrowheads="1"/>
          </p:cNvSpPr>
          <p:nvPr userDrawn="1"/>
        </p:nvSpPr>
        <p:spPr bwMode="auto">
          <a:xfrm>
            <a:off x="755650" y="7605713"/>
            <a:ext cx="4103688" cy="431800"/>
          </a:xfrm>
          <a:prstGeom prst="rect">
            <a:avLst/>
          </a:prstGeom>
          <a:noFill/>
          <a:ln w="9525" algn="ctr">
            <a:noFill/>
            <a:miter lim="800000"/>
            <a:headEnd/>
            <a:tailEnd/>
          </a:ln>
          <a:effectLst/>
        </p:spPr>
        <p:txBody>
          <a:bodyPr wrap="none" lIns="0" tIns="0" rIns="0" bIns="0" anchor="ctr"/>
          <a:lstStyle/>
          <a:p>
            <a:endParaRPr lang="ru-RU"/>
          </a:p>
        </p:txBody>
      </p:sp>
      <p:sp>
        <p:nvSpPr>
          <p:cNvPr id="15" name="Rectangle 8"/>
          <p:cNvSpPr>
            <a:spLocks noChangeArrowheads="1"/>
          </p:cNvSpPr>
          <p:nvPr userDrawn="1"/>
        </p:nvSpPr>
        <p:spPr bwMode="auto">
          <a:xfrm>
            <a:off x="1" y="0"/>
            <a:ext cx="9144000" cy="1079500"/>
          </a:xfrm>
          <a:prstGeom prst="rect">
            <a:avLst/>
          </a:prstGeom>
          <a:solidFill>
            <a:srgbClr val="003366"/>
          </a:solidFill>
          <a:ln w="9525" algn="ctr">
            <a:noFill/>
            <a:miter lim="800000"/>
            <a:headEnd/>
            <a:tailEnd/>
          </a:ln>
          <a:effectLst/>
        </p:spPr>
        <p:txBody>
          <a:bodyPr wrap="none" lIns="0" tIns="0" rIns="0" bIns="0" anchor="ctr"/>
          <a:lstStyle/>
          <a:p>
            <a:endParaRPr lang="ru-RU"/>
          </a:p>
        </p:txBody>
      </p:sp>
      <p:sp>
        <p:nvSpPr>
          <p:cNvPr id="16" name="Rectangle 5"/>
          <p:cNvSpPr>
            <a:spLocks noChangeArrowheads="1"/>
          </p:cNvSpPr>
          <p:nvPr userDrawn="1"/>
        </p:nvSpPr>
        <p:spPr bwMode="auto">
          <a:xfrm>
            <a:off x="1" y="6404400"/>
            <a:ext cx="9144000" cy="4536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dirty="0">
              <a:solidFill>
                <a:schemeClr val="bg1"/>
              </a:solidFill>
              <a:latin typeface="Arial Narrow" pitchFamily="34" charset="0"/>
              <a:ea typeface="+mn-ea"/>
              <a:cs typeface="+mn-cs"/>
            </a:endParaRPr>
          </a:p>
        </p:txBody>
      </p:sp>
      <p:sp>
        <p:nvSpPr>
          <p:cNvPr id="18" name="Rectangle 4"/>
          <p:cNvSpPr>
            <a:spLocks noChangeArrowheads="1"/>
          </p:cNvSpPr>
          <p:nvPr userDrawn="1"/>
        </p:nvSpPr>
        <p:spPr bwMode="auto">
          <a:xfrm>
            <a:off x="-2" y="6405563"/>
            <a:ext cx="9144001" cy="452437"/>
          </a:xfrm>
          <a:prstGeom prst="rect">
            <a:avLst/>
          </a:prstGeom>
          <a:solidFill>
            <a:srgbClr val="003366"/>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22" name="Rectangle 7"/>
          <p:cNvSpPr>
            <a:spLocks noChangeArrowheads="1"/>
          </p:cNvSpPr>
          <p:nvPr userDrawn="1"/>
        </p:nvSpPr>
        <p:spPr bwMode="auto">
          <a:xfrm>
            <a:off x="-2" y="0"/>
            <a:ext cx="1650207" cy="1079500"/>
          </a:xfrm>
          <a:prstGeom prst="rect">
            <a:avLst/>
          </a:prstGeom>
          <a:solidFill>
            <a:srgbClr val="0079C2"/>
          </a:solidFill>
          <a:ln w="9525" algn="ctr">
            <a:noFill/>
            <a:miter lim="800000"/>
            <a:headEnd/>
            <a:tailEnd/>
          </a:ln>
          <a:effectLst/>
        </p:spPr>
        <p:txBody>
          <a:bodyPr wrap="none" lIns="0" tIns="0" rIns="0" bIns="0" anchor="ctr"/>
          <a:lstStyle/>
          <a:p>
            <a:endParaRPr lang="ru-RU"/>
          </a:p>
        </p:txBody>
      </p:sp>
      <p:sp>
        <p:nvSpPr>
          <p:cNvPr id="24" name="Line 15"/>
          <p:cNvSpPr>
            <a:spLocks noChangeShapeType="1"/>
          </p:cNvSpPr>
          <p:nvPr userDrawn="1"/>
        </p:nvSpPr>
        <p:spPr bwMode="auto">
          <a:xfrm>
            <a:off x="0" y="1069975"/>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26" name="Line 14"/>
          <p:cNvSpPr>
            <a:spLocks noChangeShapeType="1"/>
          </p:cNvSpPr>
          <p:nvPr userDrawn="1"/>
        </p:nvSpPr>
        <p:spPr bwMode="auto">
          <a:xfrm>
            <a:off x="0" y="6405571"/>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27" name="Line 9"/>
          <p:cNvSpPr>
            <a:spLocks noChangeShapeType="1"/>
          </p:cNvSpPr>
          <p:nvPr userDrawn="1"/>
        </p:nvSpPr>
        <p:spPr bwMode="auto">
          <a:xfrm>
            <a:off x="1644654" y="0"/>
            <a:ext cx="0" cy="1069181"/>
          </a:xfrm>
          <a:prstGeom prst="line">
            <a:avLst/>
          </a:prstGeom>
          <a:noFill/>
          <a:ln w="15875">
            <a:solidFill>
              <a:schemeClr val="bg1"/>
            </a:solidFill>
            <a:round/>
            <a:headEnd/>
            <a:tailEnd/>
          </a:ln>
          <a:effectLst/>
        </p:spPr>
        <p:txBody>
          <a:bodyPr lIns="0" tIns="0" rIns="0" bIns="0" anchor="ctr"/>
          <a:lstStyle/>
          <a:p>
            <a:endParaRPr lang="ru-RU"/>
          </a:p>
        </p:txBody>
      </p:sp>
      <p:pic>
        <p:nvPicPr>
          <p:cNvPr id="14" name="Рисунок 13"/>
          <p:cNvPicPr>
            <a:picLocks noChangeAspect="1"/>
          </p:cNvPicPr>
          <p:nvPr userDrawn="1"/>
        </p:nvPicPr>
        <p:blipFill>
          <a:blip r:embed="rId4"/>
          <a:srcRect/>
          <a:stretch>
            <a:fillRect/>
          </a:stretch>
        </p:blipFill>
        <p:spPr bwMode="auto">
          <a:xfrm>
            <a:off x="203679" y="136800"/>
            <a:ext cx="1224000" cy="83203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45" r:id="rId1"/>
    <p:sldLayoutId id="2147483778" r:id="rId2"/>
  </p:sldLayoutIdLst>
  <p:hf sldNum="0" hdr="0" dt="0"/>
  <p:txStyles>
    <p:titleStyle>
      <a:lvl1pPr algn="l" rtl="0" fontAlgn="base">
        <a:spcBef>
          <a:spcPct val="0"/>
        </a:spcBef>
        <a:spcAft>
          <a:spcPct val="0"/>
        </a:spcAft>
        <a:defRPr sz="2600">
          <a:solidFill>
            <a:schemeClr val="bg1"/>
          </a:solidFill>
          <a:latin typeface="+mj-lt"/>
          <a:ea typeface="+mj-ea"/>
          <a:cs typeface="+mj-cs"/>
        </a:defRPr>
      </a:lvl1pPr>
      <a:lvl2pPr algn="l" rtl="0" fontAlgn="base">
        <a:spcBef>
          <a:spcPct val="0"/>
        </a:spcBef>
        <a:spcAft>
          <a:spcPct val="0"/>
        </a:spcAft>
        <a:defRPr sz="2600">
          <a:solidFill>
            <a:schemeClr val="bg1"/>
          </a:solidFill>
          <a:latin typeface="Arial Narrow" pitchFamily="34" charset="0"/>
        </a:defRPr>
      </a:lvl2pPr>
      <a:lvl3pPr algn="l" rtl="0" fontAlgn="base">
        <a:spcBef>
          <a:spcPct val="0"/>
        </a:spcBef>
        <a:spcAft>
          <a:spcPct val="0"/>
        </a:spcAft>
        <a:defRPr sz="2600">
          <a:solidFill>
            <a:schemeClr val="bg1"/>
          </a:solidFill>
          <a:latin typeface="Arial Narrow" pitchFamily="34" charset="0"/>
        </a:defRPr>
      </a:lvl3pPr>
      <a:lvl4pPr algn="l" rtl="0" fontAlgn="base">
        <a:spcBef>
          <a:spcPct val="0"/>
        </a:spcBef>
        <a:spcAft>
          <a:spcPct val="0"/>
        </a:spcAft>
        <a:defRPr sz="2600">
          <a:solidFill>
            <a:schemeClr val="bg1"/>
          </a:solidFill>
          <a:latin typeface="Arial Narrow" pitchFamily="34" charset="0"/>
        </a:defRPr>
      </a:lvl4pPr>
      <a:lvl5pPr algn="l" rtl="0" fontAlgn="base">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p:titleStyle>
    <p:bodyStyle>
      <a:lvl1pPr marL="342900" indent="-342900" algn="l" rtl="0" fontAlgn="base">
        <a:spcBef>
          <a:spcPct val="20000"/>
        </a:spcBef>
        <a:spcAft>
          <a:spcPct val="0"/>
        </a:spcAft>
        <a:defRPr sz="2600" b="1">
          <a:solidFill>
            <a:srgbClr val="003366"/>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Arial" charset="0"/>
        </a:defRPr>
      </a:lvl2pPr>
      <a:lvl3pPr marL="1143000" indent="-228600" algn="l" rtl="0" fontAlgn="base">
        <a:spcBef>
          <a:spcPct val="20000"/>
        </a:spcBef>
        <a:spcAft>
          <a:spcPct val="0"/>
        </a:spcAft>
        <a:buChar char="•"/>
        <a:defRPr sz="2400">
          <a:solidFill>
            <a:schemeClr val="tx1"/>
          </a:solidFill>
          <a:latin typeface="Arial" charset="0"/>
        </a:defRPr>
      </a:lvl3pPr>
      <a:lvl4pPr marL="1600200"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slideLayout" Target="../slideLayouts/slideLayout1.xml"/><Relationship Id="rId4" Type="http://schemas.openxmlformats.org/officeDocument/2006/relationships/image" Target="../media/image4.wmf"/></Relationships>
</file>

<file path=ppt/slides/_rels/slide5.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w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slideLayout" Target="../slideLayouts/slideLayout1.xml"/><Relationship Id="rId4" Type="http://schemas.openxmlformats.org/officeDocument/2006/relationships/image" Target="../media/image13.w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9925" y="2873375"/>
            <a:ext cx="7204075" cy="1470025"/>
          </a:xfrm>
          <a:prstGeom prst="rect">
            <a:avLst/>
          </a:prstGeom>
        </p:spPr>
        <p:txBody>
          <a:bodyPr rtlCol="0">
            <a:normAutofit fontScale="97500"/>
          </a:bodyPr>
          <a:lstStyle>
            <a:lvl1pPr algn="l" rtl="0" fontAlgn="base">
              <a:spcBef>
                <a:spcPct val="0"/>
              </a:spcBef>
              <a:spcAft>
                <a:spcPct val="0"/>
              </a:spcAft>
              <a:defRPr sz="2600">
                <a:solidFill>
                  <a:schemeClr val="bg1"/>
                </a:solidFill>
                <a:latin typeface="+mj-lt"/>
                <a:ea typeface="+mj-ea"/>
                <a:cs typeface="+mj-cs"/>
              </a:defRPr>
            </a:lvl1pPr>
            <a:lvl2pPr algn="l" rtl="0" fontAlgn="base">
              <a:spcBef>
                <a:spcPct val="0"/>
              </a:spcBef>
              <a:spcAft>
                <a:spcPct val="0"/>
              </a:spcAft>
              <a:defRPr sz="2600">
                <a:solidFill>
                  <a:schemeClr val="bg1"/>
                </a:solidFill>
                <a:latin typeface="Arial Narrow" pitchFamily="34" charset="0"/>
              </a:defRPr>
            </a:lvl2pPr>
            <a:lvl3pPr algn="l" rtl="0" fontAlgn="base">
              <a:spcBef>
                <a:spcPct val="0"/>
              </a:spcBef>
              <a:spcAft>
                <a:spcPct val="0"/>
              </a:spcAft>
              <a:defRPr sz="2600">
                <a:solidFill>
                  <a:schemeClr val="bg1"/>
                </a:solidFill>
                <a:latin typeface="Arial Narrow" pitchFamily="34" charset="0"/>
              </a:defRPr>
            </a:lvl3pPr>
            <a:lvl4pPr algn="l" rtl="0" fontAlgn="base">
              <a:spcBef>
                <a:spcPct val="0"/>
              </a:spcBef>
              <a:spcAft>
                <a:spcPct val="0"/>
              </a:spcAft>
              <a:defRPr sz="2600">
                <a:solidFill>
                  <a:schemeClr val="bg1"/>
                </a:solidFill>
                <a:latin typeface="Arial Narrow" pitchFamily="34" charset="0"/>
              </a:defRPr>
            </a:lvl4pPr>
            <a:lvl5pPr algn="l" rtl="0" fontAlgn="base">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a:lstStyle>
          <a:p>
            <a:pPr fontAlgn="auto">
              <a:spcBef>
                <a:spcPts val="0"/>
              </a:spcBef>
              <a:spcAft>
                <a:spcPts val="0"/>
              </a:spcAft>
              <a:defRPr/>
            </a:pPr>
            <a:r>
              <a:rPr lang="en-US" altLang="ru-RU" sz="3300" b="1" kern="0" dirty="0" smtClean="0"/>
              <a:t>OGK-2 Group</a:t>
            </a:r>
            <a:r>
              <a:rPr lang="ru-RU" altLang="ru-RU" sz="2500" b="1" kern="0" dirty="0" smtClean="0"/>
              <a:t/>
            </a:r>
            <a:br>
              <a:rPr lang="ru-RU" altLang="ru-RU" sz="2500" b="1" kern="0" dirty="0" smtClean="0"/>
            </a:br>
            <a:r>
              <a:rPr lang="ru-RU" altLang="ru-RU" sz="2500" b="1" kern="0" dirty="0" smtClean="0"/>
              <a:t/>
            </a:r>
            <a:br>
              <a:rPr lang="ru-RU" altLang="ru-RU" sz="2500" b="1" kern="0" dirty="0" smtClean="0"/>
            </a:br>
            <a:r>
              <a:rPr lang="ru-RU" altLang="ru-RU" b="1" kern="0" dirty="0" smtClean="0"/>
              <a:t>3M 2020 </a:t>
            </a:r>
            <a:r>
              <a:rPr lang="en-US" altLang="ru-RU" b="1" kern="0" dirty="0" smtClean="0"/>
              <a:t>IFRS </a:t>
            </a:r>
            <a:r>
              <a:rPr lang="en-US" altLang="ru-RU" b="1" kern="0" dirty="0" smtClean="0"/>
              <a:t>Results</a:t>
            </a:r>
            <a:endParaRPr lang="ru-RU" kern="0" dirty="0"/>
          </a:p>
        </p:txBody>
      </p:sp>
      <p:sp>
        <p:nvSpPr>
          <p:cNvPr id="7" name="Subtitle 2"/>
          <p:cNvSpPr txBox="1">
            <a:spLocks/>
          </p:cNvSpPr>
          <p:nvPr/>
        </p:nvSpPr>
        <p:spPr>
          <a:xfrm>
            <a:off x="2051136" y="4876800"/>
            <a:ext cx="6400800" cy="369888"/>
          </a:xfrm>
          <a:prstGeom prst="rect">
            <a:avLst/>
          </a:prstGeom>
        </p:spPr>
        <p:txBody>
          <a:bodyPr lIns="0" tIns="0" rIns="0" bIns="0" anchor="ctr" anchorCtr="0"/>
          <a:lstStyle>
            <a:lvl1pPr marL="342900" indent="-342900" algn="l" rtl="0" fontAlgn="base">
              <a:spcBef>
                <a:spcPct val="20000"/>
              </a:spcBef>
              <a:spcAft>
                <a:spcPct val="0"/>
              </a:spcAft>
              <a:defRPr sz="2600" b="1" baseline="0">
                <a:solidFill>
                  <a:schemeClr val="bg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Arial" charset="0"/>
              </a:defRPr>
            </a:lvl2pPr>
            <a:lvl3pPr marL="1143000" indent="-228600" algn="l" rtl="0" fontAlgn="base">
              <a:spcBef>
                <a:spcPct val="20000"/>
              </a:spcBef>
              <a:spcAft>
                <a:spcPct val="0"/>
              </a:spcAft>
              <a:buChar char="•"/>
              <a:defRPr sz="2400">
                <a:solidFill>
                  <a:schemeClr val="tx1"/>
                </a:solidFill>
                <a:latin typeface="Arial" charset="0"/>
              </a:defRPr>
            </a:lvl3pPr>
            <a:lvl4pPr marL="1600200"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a:lstStyle>
          <a:p>
            <a:r>
              <a:rPr lang="ru-RU" altLang="ru-RU" sz="1800" kern="0" dirty="0" err="1" smtClean="0">
                <a:cs typeface="Arial" panose="020B0604020202020204" pitchFamily="34" charset="0"/>
              </a:rPr>
              <a:t>May</a:t>
            </a:r>
            <a:r>
              <a:rPr lang="ru-RU" altLang="ru-RU" sz="1800" kern="0" dirty="0" smtClean="0">
                <a:cs typeface="Arial" panose="020B0604020202020204" pitchFamily="34" charset="0"/>
              </a:rPr>
              <a:t> 15</a:t>
            </a:r>
            <a:r>
              <a:rPr lang="en-US" altLang="ru-RU" sz="1800" kern="0" dirty="0" smtClean="0">
                <a:cs typeface="Arial" panose="020B0604020202020204" pitchFamily="34" charset="0"/>
              </a:rPr>
              <a:t>, </a:t>
            </a:r>
            <a:r>
              <a:rPr lang="en-US" altLang="ru-RU" sz="1800" kern="0" dirty="0" smtClean="0">
                <a:cs typeface="Arial" panose="020B0604020202020204" pitchFamily="34" charset="0"/>
              </a:rPr>
              <a:t>2020</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en-US" altLang="ru-RU" dirty="0"/>
              <a:t>Disclaimer</a:t>
            </a:r>
            <a:endParaRPr lang="ru-RU" dirty="0"/>
          </a:p>
        </p:txBody>
      </p:sp>
      <p:sp>
        <p:nvSpPr>
          <p:cNvPr id="6" name="Текст 5"/>
          <p:cNvSpPr>
            <a:spLocks noGrp="1"/>
          </p:cNvSpPr>
          <p:nvPr>
            <p:ph type="body" sz="quarter" idx="10"/>
          </p:nvPr>
        </p:nvSpPr>
        <p:spPr>
          <a:xfrm>
            <a:off x="1873251" y="6477893"/>
            <a:ext cx="7048500" cy="307777"/>
          </a:xfrm>
        </p:spPr>
        <p:txBody>
          <a:bodyPr/>
          <a:lstStyle/>
          <a:p>
            <a:r>
              <a:rPr lang="en-US" altLang="ru-RU" dirty="0"/>
              <a:t>OGK-2 Group </a:t>
            </a:r>
            <a:r>
              <a:rPr lang="ru-RU" altLang="ru-RU" dirty="0" smtClean="0"/>
              <a:t>3M 2020 </a:t>
            </a:r>
            <a:r>
              <a:rPr lang="en-US" altLang="ru-RU" dirty="0" smtClean="0"/>
              <a:t>IFRS </a:t>
            </a:r>
            <a:r>
              <a:rPr lang="en-US" altLang="ru-RU" dirty="0" smtClean="0"/>
              <a:t>Results</a:t>
            </a:r>
            <a:endParaRPr lang="ru-RU" altLang="ru-RU" dirty="0"/>
          </a:p>
        </p:txBody>
      </p:sp>
      <p:sp>
        <p:nvSpPr>
          <p:cNvPr id="7" name="Content Placeholder 2"/>
          <p:cNvSpPr>
            <a:spLocks noGrp="1"/>
          </p:cNvSpPr>
          <p:nvPr>
            <p:ph idx="1"/>
          </p:nvPr>
        </p:nvSpPr>
        <p:spPr>
          <a:xfrm>
            <a:off x="533400" y="1600200"/>
            <a:ext cx="8074025" cy="3846513"/>
          </a:xfrm>
          <a:noFill/>
          <a:extLst>
            <a:ext uri="{909E8E84-426E-40DD-AFC4-6F175D3DCCD1}">
              <a14:hiddenFill xmlns:a14="http://schemas.microsoft.com/office/drawing/2010/main">
                <a:solidFill>
                  <a:srgbClr val="0066CC"/>
                </a:solidFill>
              </a14:hiddenFill>
            </a:ext>
          </a:extLst>
        </p:spPr>
        <p:txBody>
          <a:bodyPr/>
          <a:lstStyle/>
          <a:p>
            <a:pPr marL="0" indent="0" eaLnBrk="1" hangingPunct="1">
              <a:spcBef>
                <a:spcPts val="600"/>
              </a:spcBef>
              <a:spcAft>
                <a:spcPts val="600"/>
              </a:spcAft>
              <a:buFont typeface="Symbol" panose="05050102010706020507" pitchFamily="18" charset="2"/>
              <a:buNone/>
            </a:pPr>
            <a:r>
              <a:rPr altLang="ru-RU" sz="1600" dirty="0">
                <a:solidFill>
                  <a:schemeClr val="tx2"/>
                </a:solidFill>
                <a:cs typeface="Arial" panose="020B0604020202020204" pitchFamily="34" charset="0"/>
              </a:rPr>
              <a:t>The information contained herein has been prepared using information available to JSC “OGK-2” (hereinafter - OGK-2 or the Company) at the time of preparation of the presentation. Since making a presentation, on the activities of OGK-2 and the content of the presentation could affect the external or other factors. In addition all relevant information about OGK-2 may not be included in this presentation. No representation or warranty, expressed or implied, is made as to the accuracy, completeness or reliability of the information. </a:t>
            </a:r>
          </a:p>
          <a:p>
            <a:pPr marL="0" indent="0" eaLnBrk="1" hangingPunct="1">
              <a:spcBef>
                <a:spcPts val="600"/>
              </a:spcBef>
              <a:spcAft>
                <a:spcPts val="600"/>
              </a:spcAft>
              <a:buFont typeface="Symbol" panose="05050102010706020507" pitchFamily="18" charset="2"/>
              <a:buNone/>
            </a:pPr>
            <a:r>
              <a:rPr altLang="ru-RU" sz="1600" dirty="0">
                <a:solidFill>
                  <a:schemeClr val="tx2"/>
                </a:solidFill>
                <a:cs typeface="Arial" panose="020B0604020202020204" pitchFamily="34" charset="0"/>
              </a:rPr>
              <a:t>Any forward looking information herein has been prepared on the basis of a number of assumptions which may prove to be incorrect. Forward looking statements, by the nature, involve risk and uncertainty. OGK-2 cautions that actual results may differ materially from those expressed or implied in such statements. Reference should be made to the most recent Annual Report for a description of the major risk factors. </a:t>
            </a:r>
          </a:p>
          <a:p>
            <a:pPr marL="0" indent="0" eaLnBrk="1" hangingPunct="1">
              <a:spcBef>
                <a:spcPts val="600"/>
              </a:spcBef>
              <a:spcAft>
                <a:spcPts val="600"/>
              </a:spcAft>
              <a:buFont typeface="Symbol" panose="05050102010706020507" pitchFamily="18" charset="2"/>
              <a:buNone/>
            </a:pPr>
            <a:r>
              <a:rPr altLang="ru-RU" sz="1600" dirty="0">
                <a:solidFill>
                  <a:schemeClr val="tx2"/>
                </a:solidFill>
                <a:cs typeface="Arial" panose="020B0604020202020204" pitchFamily="34" charset="0"/>
              </a:rPr>
              <a:t>This presentation does not constitute or form part of any advertisement of securities, any offer or invitation to sell or issue or any solicitation of any offer to purchase or subscribe for, any shares in OGK-2, nor shall it or any part of it nor the fact of its presentation or distribution form the basis of, or be relied on in connection with, any contract or investment decision.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en-US" altLang="ru-RU" dirty="0"/>
              <a:t>Operational and Financial Highlights</a:t>
            </a:r>
            <a:endParaRPr lang="ru-RU" dirty="0"/>
          </a:p>
        </p:txBody>
      </p:sp>
      <p:sp>
        <p:nvSpPr>
          <p:cNvPr id="6" name="Текст 5"/>
          <p:cNvSpPr>
            <a:spLocks noGrp="1"/>
          </p:cNvSpPr>
          <p:nvPr>
            <p:ph type="body" sz="quarter" idx="10"/>
          </p:nvPr>
        </p:nvSpPr>
        <p:spPr>
          <a:xfrm>
            <a:off x="1873251" y="6477893"/>
            <a:ext cx="7048500" cy="307777"/>
          </a:xfrm>
        </p:spPr>
        <p:txBody>
          <a:bodyPr/>
          <a:lstStyle/>
          <a:p>
            <a:r>
              <a:rPr lang="en-US" altLang="ru-RU" dirty="0"/>
              <a:t>OGK-2 Group </a:t>
            </a:r>
            <a:r>
              <a:rPr lang="ru-RU" altLang="ru-RU" dirty="0"/>
              <a:t>3M 2020 </a:t>
            </a:r>
            <a:r>
              <a:rPr lang="en-US" altLang="ru-RU" dirty="0"/>
              <a:t>IFRS Results</a:t>
            </a:r>
            <a:endParaRPr lang="ru-RU" altLang="ru-RU" dirty="0"/>
          </a:p>
        </p:txBody>
      </p:sp>
      <p:sp>
        <p:nvSpPr>
          <p:cNvPr id="5" name="Text Box 103"/>
          <p:cNvSpPr txBox="1">
            <a:spLocks noChangeArrowheads="1"/>
          </p:cNvSpPr>
          <p:nvPr/>
        </p:nvSpPr>
        <p:spPr bwMode="auto">
          <a:xfrm>
            <a:off x="76200" y="1485900"/>
            <a:ext cx="186213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dirty="0">
                <a:solidFill>
                  <a:srgbClr val="0079C2"/>
                </a:solidFill>
              </a:rPr>
              <a:t>Operational Highlights</a:t>
            </a:r>
            <a:r>
              <a:rPr lang="ru-RU" altLang="ru-RU" sz="1600" b="1" baseline="30000" dirty="0">
                <a:solidFill>
                  <a:srgbClr val="0079C2"/>
                </a:solidFill>
              </a:rPr>
              <a:t>1</a:t>
            </a:r>
            <a:endParaRPr lang="ru-RU" altLang="ru-RU" sz="1600" b="1" dirty="0">
              <a:solidFill>
                <a:srgbClr val="0079C2"/>
              </a:solidFill>
            </a:endParaRPr>
          </a:p>
        </p:txBody>
      </p:sp>
      <p:sp>
        <p:nvSpPr>
          <p:cNvPr id="7" name="Text Box 103"/>
          <p:cNvSpPr txBox="1">
            <a:spLocks noChangeArrowheads="1"/>
          </p:cNvSpPr>
          <p:nvPr/>
        </p:nvSpPr>
        <p:spPr bwMode="auto">
          <a:xfrm>
            <a:off x="4668838" y="1485900"/>
            <a:ext cx="378936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 typeface="Symbol" panose="05050102010706020507" pitchFamily="18" charset="2"/>
              <a:buNone/>
            </a:pPr>
            <a:r>
              <a:rPr lang="en-US" altLang="ru-RU" sz="1600" b="1">
                <a:solidFill>
                  <a:srgbClr val="0079C2"/>
                </a:solidFill>
              </a:rPr>
              <a:t>Financial Highlights, mn RUR</a:t>
            </a:r>
          </a:p>
        </p:txBody>
      </p:sp>
      <p:graphicFrame>
        <p:nvGraphicFramePr>
          <p:cNvPr id="8" name="Group 85"/>
          <p:cNvGraphicFramePr>
            <a:graphicFrameLocks noGrp="1"/>
          </p:cNvGraphicFramePr>
          <p:nvPr>
            <p:extLst>
              <p:ext uri="{D42A27DB-BD31-4B8C-83A1-F6EECF244321}">
                <p14:modId xmlns:p14="http://schemas.microsoft.com/office/powerpoint/2010/main" val="436455406"/>
              </p:ext>
            </p:extLst>
          </p:nvPr>
        </p:nvGraphicFramePr>
        <p:xfrm>
          <a:off x="152400" y="1833563"/>
          <a:ext cx="4114800" cy="3881439"/>
        </p:xfrm>
        <a:graphic>
          <a:graphicData uri="http://schemas.openxmlformats.org/drawingml/2006/table">
            <a:tbl>
              <a:tblPr/>
              <a:tblGrid>
                <a:gridCol w="1828800"/>
                <a:gridCol w="685800"/>
                <a:gridCol w="762000"/>
                <a:gridCol w="838200"/>
              </a:tblGrid>
              <a:tr h="49470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ru-RU" sz="1400" b="1" i="0" u="none" strike="noStrike" cap="none" normalizeH="0" baseline="0" dirty="0" smtClean="0">
                          <a:ln>
                            <a:noFill/>
                          </a:ln>
                          <a:solidFill>
                            <a:schemeClr val="accent1"/>
                          </a:solidFill>
                          <a:effectLst/>
                          <a:latin typeface="Arial Narrow" pitchFamily="34" charset="0"/>
                          <a:cs typeface="Arial" charset="0"/>
                        </a:rPr>
                        <a:t>  </a:t>
                      </a:r>
                      <a:r>
                        <a:rPr kumimoji="0" lang="ru-RU" sz="1400" b="0" i="0" u="none" strike="noStrike" cap="none" normalizeH="0" baseline="0" dirty="0" smtClean="0">
                          <a:ln>
                            <a:noFill/>
                          </a:ln>
                          <a:solidFill>
                            <a:schemeClr val="accent1"/>
                          </a:solidFill>
                          <a:effectLst/>
                          <a:latin typeface="Arial Narrow" pitchFamily="34" charset="0"/>
                          <a:cs typeface="Arial" charset="0"/>
                        </a:rPr>
                        <a:t> </a:t>
                      </a:r>
                      <a:endParaRPr kumimoji="0" lang="ru-RU" sz="1400" b="1" i="0" u="none" strike="noStrike" cap="none" normalizeH="0" baseline="0" dirty="0" smtClean="0">
                        <a:ln>
                          <a:noFill/>
                        </a:ln>
                        <a:solidFill>
                          <a:schemeClr val="accent1"/>
                        </a:solidFill>
                        <a:effectLst/>
                        <a:latin typeface="Arial Narrow" pitchFamily="34" charset="0"/>
                        <a:cs typeface="Arial" charset="0"/>
                      </a:endParaRPr>
                    </a:p>
                  </a:txBody>
                  <a:tcPr marL="45720" marR="45720" marT="27430" marB="27430" anchor="ctr" horzOverflow="overflow">
                    <a:lnL>
                      <a:noFill/>
                    </a:lnL>
                    <a:lnR>
                      <a:noFill/>
                    </a:lnR>
                    <a:lnT>
                      <a:noFill/>
                    </a:lnT>
                    <a:lnB>
                      <a:noFill/>
                    </a:lnB>
                    <a:lnTlToBr>
                      <a:noFill/>
                    </a:lnTlToBr>
                    <a:lnBlToTr>
                      <a:noFill/>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400" b="1" i="0" u="none" strike="noStrike" cap="none" normalizeH="0" baseline="0" dirty="0" smtClean="0">
                          <a:ln>
                            <a:noFill/>
                          </a:ln>
                          <a:solidFill>
                            <a:srgbClr val="0079C2"/>
                          </a:solidFill>
                          <a:effectLst/>
                          <a:latin typeface="+mn-lt"/>
                          <a:cs typeface="Arial" charset="0"/>
                        </a:rPr>
                        <a:t>3M 2019</a:t>
                      </a:r>
                      <a:endParaRPr kumimoji="0" lang="ru-RU" sz="1400" b="1" i="0" u="none" strike="noStrike" cap="none" normalizeH="0" baseline="0" dirty="0" smtClean="0">
                        <a:ln>
                          <a:noFill/>
                        </a:ln>
                        <a:solidFill>
                          <a:srgbClr val="0079C2"/>
                        </a:solidFill>
                        <a:effectLst/>
                        <a:latin typeface="+mn-lt"/>
                        <a:cs typeface="Arial" charset="0"/>
                      </a:endParaRPr>
                    </a:p>
                  </a:txBody>
                  <a:tcPr marL="45720" marR="45720" marT="27419" marB="27419" anchor="ctr" horzOverflow="overflow">
                    <a:lnL>
                      <a:noFill/>
                    </a:lnL>
                    <a:lnR>
                      <a:noFill/>
                    </a:lnR>
                    <a:lnT>
                      <a:noFill/>
                    </a:lnT>
                    <a:lnB>
                      <a:noFill/>
                    </a:lnB>
                    <a:lnTlToBr>
                      <a:noFill/>
                    </a:lnTlToBr>
                    <a:lnBlToTr>
                      <a:noFill/>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0" lang="ru-RU" sz="1400" b="1" i="0" u="none" strike="noStrike" cap="none" normalizeH="0" baseline="0" dirty="0" smtClean="0">
                          <a:ln>
                            <a:noFill/>
                          </a:ln>
                          <a:solidFill>
                            <a:srgbClr val="0079C2"/>
                          </a:solidFill>
                          <a:effectLst/>
                          <a:latin typeface="+mn-lt"/>
                          <a:cs typeface="Arial" charset="0"/>
                        </a:rPr>
                        <a:t>3M 2020</a:t>
                      </a:r>
                      <a:endParaRPr kumimoji="0" lang="ru-RU" sz="1400" b="1" i="0" u="none" strike="noStrike" cap="none" normalizeH="0" baseline="0" dirty="0" smtClean="0">
                        <a:ln>
                          <a:noFill/>
                        </a:ln>
                        <a:solidFill>
                          <a:srgbClr val="0079C2"/>
                        </a:solidFill>
                        <a:effectLst/>
                        <a:latin typeface="+mn-lt"/>
                        <a:cs typeface="Arial" charset="0"/>
                      </a:endParaRPr>
                    </a:p>
                  </a:txBody>
                  <a:tcPr marL="45720" marR="45720" marT="27419" marB="27419" anchor="ctr" horzOverflow="overflow">
                    <a:lnL>
                      <a:noFill/>
                    </a:lnL>
                    <a:lnR>
                      <a:noFill/>
                    </a:lnR>
                    <a:lnT>
                      <a:noFill/>
                    </a:lnT>
                    <a:lnB>
                      <a:noFill/>
                    </a:lnB>
                    <a:lnTlToBr>
                      <a:noFill/>
                    </a:lnTlToBr>
                    <a:lnBlToTr>
                      <a:noFill/>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79C2"/>
                          </a:solidFill>
                          <a:effectLst/>
                          <a:latin typeface="Arial Narrow" pitchFamily="34" charset="0"/>
                          <a:cs typeface="Arial" charset="0"/>
                        </a:rPr>
                        <a:t>Change</a:t>
                      </a:r>
                      <a:endParaRPr kumimoji="0" lang="ru-RU" sz="1400" b="1" i="0" u="none" strike="noStrike" cap="none" normalizeH="0" baseline="0" dirty="0" smtClean="0">
                        <a:ln>
                          <a:noFill/>
                        </a:ln>
                        <a:solidFill>
                          <a:srgbClr val="0079C2"/>
                        </a:solidFill>
                        <a:effectLst/>
                        <a:latin typeface="Arial Narrow" pitchFamily="34" charset="0"/>
                        <a:cs typeface="Arial" charset="0"/>
                      </a:endParaRPr>
                    </a:p>
                  </a:txBody>
                  <a:tcPr marL="45720" marR="45720" marT="27430" marB="27430" anchor="ctr" horzOverflow="overflow">
                    <a:lnL>
                      <a:noFill/>
                    </a:lnL>
                    <a:lnR>
                      <a:noFill/>
                    </a:lnR>
                    <a:lnT>
                      <a:noFill/>
                    </a:lnT>
                    <a:lnB>
                      <a:noFill/>
                    </a:lnB>
                    <a:lnTlToBr>
                      <a:noFill/>
                    </a:lnTlToBr>
                    <a:lnBlToTr>
                      <a:noFill/>
                    </a:lnBlToTr>
                    <a:solidFill>
                      <a:schemeClr val="bg1">
                        <a:lumMod val="95000"/>
                      </a:schemeClr>
                    </a:solidFill>
                  </a:tcPr>
                </a:tc>
              </a:tr>
              <a:tr h="50140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kern="1200" dirty="0" smtClean="0">
                          <a:solidFill>
                            <a:srgbClr val="003366"/>
                          </a:solidFill>
                          <a:effectLst/>
                          <a:latin typeface="Arial Narrow" panose="020B0606020202030204" pitchFamily="34" charset="0"/>
                          <a:ea typeface="+mn-ea"/>
                          <a:cs typeface="+mn-cs"/>
                        </a:rPr>
                        <a:t>Electricity Output, mn kWh</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9525" cap="flat" cmpd="sng" algn="ctr">
                      <a:no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smtClean="0">
                          <a:ln>
                            <a:noFill/>
                          </a:ln>
                          <a:solidFill>
                            <a:srgbClr val="002060"/>
                          </a:solidFill>
                          <a:effectLst/>
                          <a:latin typeface="Arial Narrow" pitchFamily="34" charset="0"/>
                          <a:ea typeface="+mn-ea"/>
                          <a:cs typeface="Arial" charset="0"/>
                        </a:rPr>
                        <a:t>15,205   </a:t>
                      </a:r>
                      <a:endParaRPr kumimoji="0" lang="ru-RU" sz="1400" b="0" i="0" u="none" strike="noStrike" kern="1200" cap="none" normalizeH="0" baseline="0" dirty="0">
                        <a:ln>
                          <a:noFill/>
                        </a:ln>
                        <a:solidFill>
                          <a:srgbClr val="002060"/>
                        </a:solidFill>
                        <a:effectLst/>
                        <a:latin typeface="Arial Narrow" pitchFamily="34" charset="0"/>
                        <a:ea typeface="+mn-ea"/>
                        <a:cs typeface="Arial" charset="0"/>
                      </a:endParaRP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9525" cap="flat" cmpd="sng" algn="ctr">
                      <a:no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smtClean="0">
                          <a:ln>
                            <a:noFill/>
                          </a:ln>
                          <a:solidFill>
                            <a:srgbClr val="002060"/>
                          </a:solidFill>
                          <a:effectLst/>
                          <a:latin typeface="Arial Narrow" pitchFamily="34" charset="0"/>
                          <a:ea typeface="+mn-ea"/>
                          <a:cs typeface="Arial" charset="0"/>
                        </a:rPr>
                        <a:t>13,226   </a:t>
                      </a:r>
                      <a:endParaRPr kumimoji="0" lang="ru-RU" sz="1400" b="0" i="0" u="none" strike="noStrike" kern="1200" cap="none" normalizeH="0" baseline="0" dirty="0">
                        <a:ln>
                          <a:noFill/>
                        </a:ln>
                        <a:solidFill>
                          <a:srgbClr val="002060"/>
                        </a:solidFill>
                        <a:effectLst/>
                        <a:latin typeface="Arial Narrow" pitchFamily="34" charset="0"/>
                        <a:ea typeface="+mn-ea"/>
                        <a:cs typeface="Arial" charset="0"/>
                      </a:endParaRP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9525" cap="flat" cmpd="sng" algn="ctr">
                      <a:no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a:ln>
                            <a:noFill/>
                          </a:ln>
                          <a:solidFill>
                            <a:srgbClr val="002060"/>
                          </a:solidFill>
                          <a:effectLst/>
                          <a:latin typeface="Arial Narrow" pitchFamily="34" charset="0"/>
                          <a:ea typeface="+mn-ea"/>
                          <a:cs typeface="Arial" charset="0"/>
                        </a:rPr>
                        <a:t>-</a:t>
                      </a:r>
                      <a:r>
                        <a:rPr kumimoji="0" lang="ru-RU" sz="1400" b="0" i="0" u="none" strike="noStrike" kern="1200" cap="none" normalizeH="0" baseline="0" dirty="0" smtClean="0">
                          <a:ln>
                            <a:noFill/>
                          </a:ln>
                          <a:solidFill>
                            <a:srgbClr val="002060"/>
                          </a:solidFill>
                          <a:effectLst/>
                          <a:latin typeface="Arial Narrow" pitchFamily="34" charset="0"/>
                          <a:ea typeface="+mn-ea"/>
                          <a:cs typeface="Arial" charset="0"/>
                        </a:rPr>
                        <a:t>13.0</a:t>
                      </a:r>
                      <a:r>
                        <a:rPr kumimoji="0" lang="ru-RU" sz="1400" b="0" i="0" u="none" strike="noStrike" kern="1200" cap="none" normalizeH="0" baseline="0" dirty="0">
                          <a:ln>
                            <a:noFill/>
                          </a:ln>
                          <a:solidFill>
                            <a:srgbClr val="002060"/>
                          </a:solidFill>
                          <a:effectLst/>
                          <a:latin typeface="Arial Narrow" pitchFamily="34" charset="0"/>
                          <a:ea typeface="+mn-ea"/>
                          <a:cs typeface="Arial" charset="0"/>
                        </a:rPr>
                        <a:t>%</a:t>
                      </a: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9525" cap="flat" cmpd="sng" algn="ctr">
                      <a:noFill/>
                      <a:prstDash val="solid"/>
                      <a:round/>
                      <a:headEnd type="none" w="med" len="med"/>
                      <a:tailEnd type="none" w="med" len="med"/>
                    </a:lnB>
                    <a:lnTlToBr>
                      <a:noFill/>
                    </a:lnTlToBr>
                    <a:lnBlToTr>
                      <a:noFill/>
                    </a:lnBlToTr>
                    <a:noFill/>
                  </a:tcPr>
                </a:tc>
              </a:tr>
              <a:tr h="657598">
                <a:tc>
                  <a:txBody>
                    <a:bodyPr/>
                    <a:lstStyle/>
                    <a:p>
                      <a:pPr marL="0" indent="0" algn="l" defTabSz="914400" rtl="0" eaLnBrk="1" fontAlgn="ctr" latinLnBrk="0" hangingPunct="1"/>
                      <a:r>
                        <a:rPr lang="en-US" sz="1400" b="0" i="0" u="none" strike="noStrike" kern="1200" dirty="0" smtClean="0">
                          <a:solidFill>
                            <a:srgbClr val="003366"/>
                          </a:solidFill>
                          <a:effectLst/>
                          <a:latin typeface="Arial Narrow" panose="020B0606020202030204" pitchFamily="34" charset="0"/>
                          <a:ea typeface="+mn-ea"/>
                          <a:cs typeface="+mn-cs"/>
                        </a:rPr>
                        <a:t>Effective Electricity Output Without Regard to Financial Operations, mn kWh</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smtClean="0">
                          <a:ln>
                            <a:noFill/>
                          </a:ln>
                          <a:solidFill>
                            <a:srgbClr val="002060"/>
                          </a:solidFill>
                          <a:effectLst/>
                          <a:latin typeface="Arial Narrow" pitchFamily="34" charset="0"/>
                          <a:ea typeface="+mn-ea"/>
                          <a:cs typeface="Arial" charset="0"/>
                        </a:rPr>
                        <a:t>14,177   </a:t>
                      </a:r>
                      <a:endParaRPr kumimoji="0" lang="ru-RU" sz="1400" b="0" i="0" u="none" strike="noStrike" kern="1200" cap="none" normalizeH="0" baseline="0" dirty="0">
                        <a:ln>
                          <a:noFill/>
                        </a:ln>
                        <a:solidFill>
                          <a:srgbClr val="002060"/>
                        </a:solidFill>
                        <a:effectLst/>
                        <a:latin typeface="Arial Narrow" pitchFamily="34" charset="0"/>
                        <a:ea typeface="+mn-ea"/>
                        <a:cs typeface="Arial" charset="0"/>
                      </a:endParaRP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smtClean="0">
                          <a:ln>
                            <a:noFill/>
                          </a:ln>
                          <a:solidFill>
                            <a:srgbClr val="002060"/>
                          </a:solidFill>
                          <a:effectLst/>
                          <a:latin typeface="Arial Narrow" pitchFamily="34" charset="0"/>
                          <a:ea typeface="+mn-ea"/>
                          <a:cs typeface="Arial" charset="0"/>
                        </a:rPr>
                        <a:t>12,336   </a:t>
                      </a:r>
                      <a:endParaRPr kumimoji="0" lang="ru-RU" sz="1400" b="0" i="0" u="none" strike="noStrike" kern="1200" cap="none" normalizeH="0" baseline="0" dirty="0">
                        <a:ln>
                          <a:noFill/>
                        </a:ln>
                        <a:solidFill>
                          <a:srgbClr val="002060"/>
                        </a:solidFill>
                        <a:effectLst/>
                        <a:latin typeface="Arial Narrow" pitchFamily="34" charset="0"/>
                        <a:ea typeface="+mn-ea"/>
                        <a:cs typeface="Arial" charset="0"/>
                      </a:endParaRP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a:ln>
                            <a:noFill/>
                          </a:ln>
                          <a:solidFill>
                            <a:srgbClr val="002060"/>
                          </a:solidFill>
                          <a:effectLst/>
                          <a:latin typeface="Arial Narrow" pitchFamily="34" charset="0"/>
                          <a:ea typeface="+mn-ea"/>
                          <a:cs typeface="Arial" charset="0"/>
                        </a:rPr>
                        <a:t>-</a:t>
                      </a:r>
                      <a:r>
                        <a:rPr kumimoji="0" lang="ru-RU" sz="1400" b="0" i="0" u="none" strike="noStrike" kern="1200" cap="none" normalizeH="0" baseline="0" dirty="0" smtClean="0">
                          <a:ln>
                            <a:noFill/>
                          </a:ln>
                          <a:solidFill>
                            <a:srgbClr val="002060"/>
                          </a:solidFill>
                          <a:effectLst/>
                          <a:latin typeface="Arial Narrow" pitchFamily="34" charset="0"/>
                          <a:ea typeface="+mn-ea"/>
                          <a:cs typeface="Arial" charset="0"/>
                        </a:rPr>
                        <a:t>13.0</a:t>
                      </a:r>
                      <a:r>
                        <a:rPr kumimoji="0" lang="ru-RU" sz="1400" b="0" i="0" u="none" strike="noStrike" kern="1200" cap="none" normalizeH="0" baseline="0" dirty="0">
                          <a:ln>
                            <a:noFill/>
                          </a:ln>
                          <a:solidFill>
                            <a:srgbClr val="002060"/>
                          </a:solidFill>
                          <a:effectLst/>
                          <a:latin typeface="Arial Narrow" pitchFamily="34" charset="0"/>
                          <a:ea typeface="+mn-ea"/>
                          <a:cs typeface="Arial" charset="0"/>
                        </a:rPr>
                        <a:t>%</a:t>
                      </a: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r>
              <a:tr h="50140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kern="1200" dirty="0" smtClean="0">
                          <a:solidFill>
                            <a:srgbClr val="003366"/>
                          </a:solidFill>
                          <a:effectLst/>
                          <a:latin typeface="Arial Narrow" panose="020B0606020202030204" pitchFamily="34" charset="0"/>
                          <a:ea typeface="+mn-ea"/>
                          <a:cs typeface="+mn-cs"/>
                        </a:rPr>
                        <a:t>Useful Heat Output, thousand </a:t>
                      </a:r>
                      <a:r>
                        <a:rPr lang="en-US" sz="1400" b="0" i="0" u="none" strike="noStrike" kern="1200" dirty="0" err="1" smtClean="0">
                          <a:solidFill>
                            <a:srgbClr val="003366"/>
                          </a:solidFill>
                          <a:effectLst/>
                          <a:latin typeface="Arial Narrow" panose="020B0606020202030204" pitchFamily="34" charset="0"/>
                          <a:ea typeface="+mn-ea"/>
                          <a:cs typeface="+mn-cs"/>
                        </a:rPr>
                        <a:t>Gcal</a:t>
                      </a:r>
                      <a:endParaRPr lang="ru-RU" sz="1400" b="0" i="0" u="none" strike="noStrike" kern="1200" dirty="0">
                        <a:solidFill>
                          <a:srgbClr val="003366"/>
                        </a:solidFill>
                        <a:effectLst/>
                        <a:latin typeface="Arial Narrow" panose="020B0606020202030204" pitchFamily="34" charset="0"/>
                        <a:ea typeface="+mn-ea"/>
                        <a:cs typeface="+mn-cs"/>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smtClean="0">
                          <a:ln>
                            <a:noFill/>
                          </a:ln>
                          <a:solidFill>
                            <a:srgbClr val="002060"/>
                          </a:solidFill>
                          <a:effectLst/>
                          <a:latin typeface="Arial Narrow" pitchFamily="34" charset="0"/>
                          <a:ea typeface="+mn-ea"/>
                          <a:cs typeface="Arial" charset="0"/>
                        </a:rPr>
                        <a:t>2,267   </a:t>
                      </a:r>
                      <a:endParaRPr kumimoji="0" lang="ru-RU" sz="1400" b="0" i="0" u="none" strike="noStrike" kern="1200" cap="none" normalizeH="0" baseline="0" dirty="0">
                        <a:ln>
                          <a:noFill/>
                        </a:ln>
                        <a:solidFill>
                          <a:srgbClr val="002060"/>
                        </a:solidFill>
                        <a:effectLst/>
                        <a:latin typeface="Arial Narrow" pitchFamily="34" charset="0"/>
                        <a:ea typeface="+mn-ea"/>
                        <a:cs typeface="Arial" charset="0"/>
                      </a:endParaRP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smtClean="0">
                          <a:ln>
                            <a:noFill/>
                          </a:ln>
                          <a:solidFill>
                            <a:srgbClr val="002060"/>
                          </a:solidFill>
                          <a:effectLst/>
                          <a:latin typeface="Arial Narrow" pitchFamily="34" charset="0"/>
                          <a:ea typeface="+mn-ea"/>
                          <a:cs typeface="Arial" charset="0"/>
                        </a:rPr>
                        <a:t>2,148   </a:t>
                      </a:r>
                      <a:endParaRPr kumimoji="0" lang="ru-RU" sz="1400" b="0" i="0" u="none" strike="noStrike" kern="1200" cap="none" normalizeH="0" baseline="0" dirty="0">
                        <a:ln>
                          <a:noFill/>
                        </a:ln>
                        <a:solidFill>
                          <a:srgbClr val="002060"/>
                        </a:solidFill>
                        <a:effectLst/>
                        <a:latin typeface="Arial Narrow" pitchFamily="34" charset="0"/>
                        <a:ea typeface="+mn-ea"/>
                        <a:cs typeface="Arial" charset="0"/>
                      </a:endParaRP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a:ln>
                            <a:noFill/>
                          </a:ln>
                          <a:solidFill>
                            <a:srgbClr val="002060"/>
                          </a:solidFill>
                          <a:effectLst/>
                          <a:latin typeface="Arial Narrow" pitchFamily="34" charset="0"/>
                          <a:ea typeface="+mn-ea"/>
                          <a:cs typeface="Arial" charset="0"/>
                        </a:rPr>
                        <a:t>-</a:t>
                      </a:r>
                      <a:r>
                        <a:rPr kumimoji="0" lang="ru-RU" sz="1400" b="0" i="0" u="none" strike="noStrike" kern="1200" cap="none" normalizeH="0" baseline="0" dirty="0" smtClean="0">
                          <a:ln>
                            <a:noFill/>
                          </a:ln>
                          <a:solidFill>
                            <a:srgbClr val="002060"/>
                          </a:solidFill>
                          <a:effectLst/>
                          <a:latin typeface="Arial Narrow" pitchFamily="34" charset="0"/>
                          <a:ea typeface="+mn-ea"/>
                          <a:cs typeface="Arial" charset="0"/>
                        </a:rPr>
                        <a:t>5.2</a:t>
                      </a:r>
                      <a:r>
                        <a:rPr kumimoji="0" lang="ru-RU" sz="1400" b="0" i="0" u="none" strike="noStrike" kern="1200" cap="none" normalizeH="0" baseline="0" dirty="0">
                          <a:ln>
                            <a:noFill/>
                          </a:ln>
                          <a:solidFill>
                            <a:srgbClr val="002060"/>
                          </a:solidFill>
                          <a:effectLst/>
                          <a:latin typeface="Arial Narrow" pitchFamily="34" charset="0"/>
                          <a:ea typeface="+mn-ea"/>
                          <a:cs typeface="Arial" charset="0"/>
                        </a:rPr>
                        <a:t>%</a:t>
                      </a: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r>
              <a:tr h="501400">
                <a:tc>
                  <a:txBody>
                    <a:bodyPr/>
                    <a:lstStyle/>
                    <a:p>
                      <a:pPr marL="0" indent="0" algn="l" defTabSz="914400" rtl="0" eaLnBrk="1" fontAlgn="ctr" latinLnBrk="0" hangingPunct="1"/>
                      <a:r>
                        <a:rPr lang="en-US" sz="1400" b="0" i="0" u="none" strike="noStrike" kern="1200" dirty="0" smtClean="0">
                          <a:solidFill>
                            <a:srgbClr val="003366"/>
                          </a:solidFill>
                          <a:effectLst/>
                          <a:latin typeface="Arial Narrow" panose="020B0606020202030204" pitchFamily="34" charset="0"/>
                          <a:ea typeface="+mn-ea"/>
                          <a:cs typeface="+mn-cs"/>
                        </a:rPr>
                        <a:t>Fuel Rate on Electricity, g/kWh</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smtClean="0">
                          <a:ln>
                            <a:noFill/>
                          </a:ln>
                          <a:solidFill>
                            <a:srgbClr val="002060"/>
                          </a:solidFill>
                          <a:effectLst/>
                          <a:latin typeface="Arial Narrow" pitchFamily="34" charset="0"/>
                          <a:ea typeface="+mn-ea"/>
                          <a:cs typeface="Arial" charset="0"/>
                        </a:rPr>
                        <a:t>322.0   </a:t>
                      </a:r>
                      <a:endParaRPr kumimoji="0" lang="ru-RU" sz="1400" b="0" i="0" u="none" strike="noStrike" kern="1200" cap="none" normalizeH="0" baseline="0" dirty="0">
                        <a:ln>
                          <a:noFill/>
                        </a:ln>
                        <a:solidFill>
                          <a:srgbClr val="002060"/>
                        </a:solidFill>
                        <a:effectLst/>
                        <a:latin typeface="Arial Narrow" pitchFamily="34" charset="0"/>
                        <a:ea typeface="+mn-ea"/>
                        <a:cs typeface="Arial" charset="0"/>
                      </a:endParaRP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smtClean="0">
                          <a:ln>
                            <a:noFill/>
                          </a:ln>
                          <a:solidFill>
                            <a:srgbClr val="002060"/>
                          </a:solidFill>
                          <a:effectLst/>
                          <a:latin typeface="Arial Narrow" pitchFamily="34" charset="0"/>
                          <a:ea typeface="+mn-ea"/>
                          <a:cs typeface="Arial" charset="0"/>
                        </a:rPr>
                        <a:t>319.7   </a:t>
                      </a:r>
                      <a:endParaRPr kumimoji="0" lang="ru-RU" sz="1400" b="0" i="0" u="none" strike="noStrike" kern="1200" cap="none" normalizeH="0" baseline="0" dirty="0">
                        <a:ln>
                          <a:noFill/>
                        </a:ln>
                        <a:solidFill>
                          <a:srgbClr val="002060"/>
                        </a:solidFill>
                        <a:effectLst/>
                        <a:latin typeface="Arial Narrow" pitchFamily="34" charset="0"/>
                        <a:ea typeface="+mn-ea"/>
                        <a:cs typeface="Arial" charset="0"/>
                      </a:endParaRP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a:ln>
                            <a:noFill/>
                          </a:ln>
                          <a:solidFill>
                            <a:srgbClr val="002060"/>
                          </a:solidFill>
                          <a:effectLst/>
                          <a:latin typeface="Arial Narrow" pitchFamily="34" charset="0"/>
                          <a:ea typeface="+mn-ea"/>
                          <a:cs typeface="Arial" charset="0"/>
                        </a:rPr>
                        <a:t>-</a:t>
                      </a:r>
                      <a:r>
                        <a:rPr kumimoji="0" lang="ru-RU" sz="1400" b="0" i="0" u="none" strike="noStrike" kern="1200" cap="none" normalizeH="0" baseline="0" dirty="0" smtClean="0">
                          <a:ln>
                            <a:noFill/>
                          </a:ln>
                          <a:solidFill>
                            <a:srgbClr val="002060"/>
                          </a:solidFill>
                          <a:effectLst/>
                          <a:latin typeface="Arial Narrow" pitchFamily="34" charset="0"/>
                          <a:ea typeface="+mn-ea"/>
                          <a:cs typeface="Arial" charset="0"/>
                        </a:rPr>
                        <a:t>0.7</a:t>
                      </a:r>
                      <a:r>
                        <a:rPr kumimoji="0" lang="ru-RU" sz="1400" b="0" i="0" u="none" strike="noStrike" kern="1200" cap="none" normalizeH="0" baseline="0" dirty="0">
                          <a:ln>
                            <a:noFill/>
                          </a:ln>
                          <a:solidFill>
                            <a:srgbClr val="002060"/>
                          </a:solidFill>
                          <a:effectLst/>
                          <a:latin typeface="Arial Narrow" pitchFamily="34" charset="0"/>
                          <a:ea typeface="+mn-ea"/>
                          <a:cs typeface="Arial" charset="0"/>
                        </a:rPr>
                        <a:t>%</a:t>
                      </a: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r>
              <a:tr h="501400">
                <a:tc>
                  <a:txBody>
                    <a:bodyPr/>
                    <a:lstStyle/>
                    <a:p>
                      <a:pPr marL="0" indent="0" algn="l" defTabSz="914400" rtl="0" eaLnBrk="1" fontAlgn="ctr" latinLnBrk="0" hangingPunct="1"/>
                      <a:r>
                        <a:rPr lang="en-US" sz="1400" b="0" i="0" u="none" strike="noStrike" kern="1200" dirty="0" smtClean="0">
                          <a:solidFill>
                            <a:srgbClr val="003366"/>
                          </a:solidFill>
                          <a:effectLst/>
                          <a:latin typeface="Arial Narrow" panose="020B0606020202030204" pitchFamily="34" charset="0"/>
                          <a:ea typeface="+mn-ea"/>
                          <a:cs typeface="+mn-cs"/>
                        </a:rPr>
                        <a:t>Fuel Rate on Heat, kg/</a:t>
                      </a:r>
                      <a:r>
                        <a:rPr lang="en-US" sz="1400" b="0" i="0" u="none" strike="noStrike" kern="1200" dirty="0" err="1" smtClean="0">
                          <a:solidFill>
                            <a:srgbClr val="003366"/>
                          </a:solidFill>
                          <a:effectLst/>
                          <a:latin typeface="Arial Narrow" panose="020B0606020202030204" pitchFamily="34" charset="0"/>
                          <a:ea typeface="+mn-ea"/>
                          <a:cs typeface="+mn-cs"/>
                        </a:rPr>
                        <a:t>Gcal</a:t>
                      </a:r>
                      <a:endParaRPr lang="en-US" sz="1400" b="0" i="0" u="none" strike="noStrike" kern="1200" dirty="0" smtClean="0">
                        <a:solidFill>
                          <a:srgbClr val="003366"/>
                        </a:solidFill>
                        <a:effectLst/>
                        <a:latin typeface="Arial Narrow" panose="020B0606020202030204" pitchFamily="34" charset="0"/>
                        <a:ea typeface="+mn-ea"/>
                        <a:cs typeface="+mn-cs"/>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smtClean="0">
                          <a:ln>
                            <a:noFill/>
                          </a:ln>
                          <a:solidFill>
                            <a:srgbClr val="002060"/>
                          </a:solidFill>
                          <a:effectLst/>
                          <a:latin typeface="Arial Narrow" pitchFamily="34" charset="0"/>
                          <a:ea typeface="+mn-ea"/>
                          <a:cs typeface="Arial" charset="0"/>
                        </a:rPr>
                        <a:t>162.9   </a:t>
                      </a:r>
                      <a:endParaRPr kumimoji="0" lang="ru-RU" sz="1400" b="0" i="0" u="none" strike="noStrike" kern="1200" cap="none" normalizeH="0" baseline="0" dirty="0">
                        <a:ln>
                          <a:noFill/>
                        </a:ln>
                        <a:solidFill>
                          <a:srgbClr val="002060"/>
                        </a:solidFill>
                        <a:effectLst/>
                        <a:latin typeface="Arial Narrow" pitchFamily="34" charset="0"/>
                        <a:ea typeface="+mn-ea"/>
                        <a:cs typeface="Arial" charset="0"/>
                      </a:endParaRP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smtClean="0">
                          <a:ln>
                            <a:noFill/>
                          </a:ln>
                          <a:solidFill>
                            <a:srgbClr val="002060"/>
                          </a:solidFill>
                          <a:effectLst/>
                          <a:latin typeface="Arial Narrow" pitchFamily="34" charset="0"/>
                          <a:ea typeface="+mn-ea"/>
                          <a:cs typeface="Arial" charset="0"/>
                        </a:rPr>
                        <a:t>165.8   </a:t>
                      </a:r>
                      <a:endParaRPr kumimoji="0" lang="ru-RU" sz="1400" b="0" i="0" u="none" strike="noStrike" kern="1200" cap="none" normalizeH="0" baseline="0" dirty="0">
                        <a:ln>
                          <a:noFill/>
                        </a:ln>
                        <a:solidFill>
                          <a:srgbClr val="002060"/>
                        </a:solidFill>
                        <a:effectLst/>
                        <a:latin typeface="Arial Narrow" pitchFamily="34" charset="0"/>
                        <a:ea typeface="+mn-ea"/>
                        <a:cs typeface="Arial" charset="0"/>
                      </a:endParaRP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smtClean="0">
                          <a:ln>
                            <a:noFill/>
                          </a:ln>
                          <a:solidFill>
                            <a:srgbClr val="002060"/>
                          </a:solidFill>
                          <a:effectLst/>
                          <a:latin typeface="Arial Narrow" pitchFamily="34" charset="0"/>
                          <a:ea typeface="+mn-ea"/>
                          <a:cs typeface="Arial" charset="0"/>
                        </a:rPr>
                        <a:t>+</a:t>
                      </a:r>
                      <a:r>
                        <a:rPr kumimoji="0" lang="ru-RU" sz="1400" b="0" i="0" u="none" strike="noStrike" kern="1200" cap="none" normalizeH="0" baseline="0" dirty="0" smtClean="0">
                          <a:ln>
                            <a:noFill/>
                          </a:ln>
                          <a:solidFill>
                            <a:srgbClr val="002060"/>
                          </a:solidFill>
                          <a:effectLst/>
                          <a:latin typeface="Arial Narrow" pitchFamily="34" charset="0"/>
                          <a:ea typeface="+mn-ea"/>
                          <a:cs typeface="Arial" charset="0"/>
                        </a:rPr>
                        <a:t>1.8</a:t>
                      </a:r>
                      <a:r>
                        <a:rPr kumimoji="0" lang="ru-RU" sz="1400" b="0" i="0" u="none" strike="noStrike" kern="1200" cap="none" normalizeH="0" baseline="0" dirty="0">
                          <a:ln>
                            <a:noFill/>
                          </a:ln>
                          <a:solidFill>
                            <a:srgbClr val="002060"/>
                          </a:solidFill>
                          <a:effectLst/>
                          <a:latin typeface="Arial Narrow" pitchFamily="34" charset="0"/>
                          <a:ea typeface="+mn-ea"/>
                          <a:cs typeface="Arial" charset="0"/>
                        </a:rPr>
                        <a:t>%</a:t>
                      </a: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r>
              <a:tr h="723538">
                <a:tc>
                  <a:txBody>
                    <a:bodyPr/>
                    <a:lstStyle/>
                    <a:p>
                      <a:pPr marL="0" indent="0" algn="l" defTabSz="914400" rtl="0" eaLnBrk="1" fontAlgn="ctr" latinLnBrk="0" hangingPunct="1"/>
                      <a:r>
                        <a:rPr lang="en-US" sz="1400" b="0" i="0" u="none" strike="noStrike" kern="1200" dirty="0" smtClean="0">
                          <a:solidFill>
                            <a:srgbClr val="003366"/>
                          </a:solidFill>
                          <a:effectLst/>
                          <a:latin typeface="Arial Narrow" panose="020B0606020202030204" pitchFamily="34" charset="0"/>
                          <a:ea typeface="+mn-ea"/>
                          <a:cs typeface="+mn-cs"/>
                        </a:rPr>
                        <a:t>Installed Capacity Load Factor, %</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smtClean="0">
                          <a:ln>
                            <a:noFill/>
                          </a:ln>
                          <a:solidFill>
                            <a:srgbClr val="002060"/>
                          </a:solidFill>
                          <a:effectLst/>
                          <a:latin typeface="Arial Narrow" pitchFamily="34" charset="0"/>
                          <a:ea typeface="+mn-ea"/>
                          <a:cs typeface="Arial" charset="0"/>
                        </a:rPr>
                        <a:t>37.5   </a:t>
                      </a:r>
                      <a:endParaRPr kumimoji="0" lang="ru-RU" sz="1400" b="0" i="0" u="none" strike="noStrike" kern="1200" cap="none" normalizeH="0" baseline="0" dirty="0">
                        <a:ln>
                          <a:noFill/>
                        </a:ln>
                        <a:solidFill>
                          <a:srgbClr val="002060"/>
                        </a:solidFill>
                        <a:effectLst/>
                        <a:latin typeface="Arial Narrow" pitchFamily="34" charset="0"/>
                        <a:ea typeface="+mn-ea"/>
                        <a:cs typeface="Arial" charset="0"/>
                      </a:endParaRP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smtClean="0">
                          <a:ln>
                            <a:noFill/>
                          </a:ln>
                          <a:solidFill>
                            <a:srgbClr val="002060"/>
                          </a:solidFill>
                          <a:effectLst/>
                          <a:latin typeface="Arial Narrow" pitchFamily="34" charset="0"/>
                          <a:ea typeface="+mn-ea"/>
                          <a:cs typeface="Arial" charset="0"/>
                        </a:rPr>
                        <a:t>31.8  </a:t>
                      </a:r>
                      <a:endParaRPr kumimoji="0" lang="ru-RU" sz="1400" b="0" i="0" u="none" strike="noStrike" kern="1200" cap="none" normalizeH="0" baseline="0" dirty="0">
                        <a:ln>
                          <a:noFill/>
                        </a:ln>
                        <a:solidFill>
                          <a:srgbClr val="002060"/>
                        </a:solidFill>
                        <a:effectLst/>
                        <a:latin typeface="Arial Narrow" pitchFamily="34" charset="0"/>
                        <a:ea typeface="+mn-ea"/>
                        <a:cs typeface="Arial" charset="0"/>
                      </a:endParaRP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a:ln>
                            <a:noFill/>
                          </a:ln>
                          <a:solidFill>
                            <a:srgbClr val="002060"/>
                          </a:solidFill>
                          <a:effectLst/>
                          <a:latin typeface="Arial Narrow" pitchFamily="34" charset="0"/>
                          <a:ea typeface="+mn-ea"/>
                          <a:cs typeface="Arial" charset="0"/>
                        </a:rPr>
                        <a:t>-</a:t>
                      </a:r>
                      <a:r>
                        <a:rPr kumimoji="0" lang="ru-RU" sz="1400" b="0" i="0" u="none" strike="noStrike" kern="1200" cap="none" normalizeH="0" baseline="0" dirty="0" smtClean="0">
                          <a:ln>
                            <a:noFill/>
                          </a:ln>
                          <a:solidFill>
                            <a:srgbClr val="002060"/>
                          </a:solidFill>
                          <a:effectLst/>
                          <a:latin typeface="Arial Narrow" pitchFamily="34" charset="0"/>
                          <a:ea typeface="+mn-ea"/>
                          <a:cs typeface="Arial" charset="0"/>
                        </a:rPr>
                        <a:t>15.2</a:t>
                      </a:r>
                      <a:r>
                        <a:rPr kumimoji="0" lang="ru-RU" sz="1400" b="0" i="0" u="none" strike="noStrike" kern="1200" cap="none" normalizeH="0" baseline="0" dirty="0">
                          <a:ln>
                            <a:noFill/>
                          </a:ln>
                          <a:solidFill>
                            <a:srgbClr val="002060"/>
                          </a:solidFill>
                          <a:effectLst/>
                          <a:latin typeface="Arial Narrow" pitchFamily="34" charset="0"/>
                          <a:ea typeface="+mn-ea"/>
                          <a:cs typeface="Arial" charset="0"/>
                        </a:rPr>
                        <a:t>%</a:t>
                      </a: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r>
            </a:tbl>
          </a:graphicData>
        </a:graphic>
      </p:graphicFrame>
      <p:sp>
        <p:nvSpPr>
          <p:cNvPr id="9" name="Rectangle 4"/>
          <p:cNvSpPr/>
          <p:nvPr/>
        </p:nvSpPr>
        <p:spPr>
          <a:xfrm>
            <a:off x="3175" y="5791200"/>
            <a:ext cx="9144000" cy="508000"/>
          </a:xfrm>
          <a:prstGeom prst="rect">
            <a:avLst/>
          </a:prstGeom>
        </p:spPr>
        <p:txBody>
          <a:bodyPr anchor="b">
            <a:spAutoFit/>
          </a:bodyPr>
          <a:lstStyle/>
          <a:p>
            <a:pPr eaLnBrk="1" fontAlgn="auto" hangingPunct="1">
              <a:spcBef>
                <a:spcPts val="0"/>
              </a:spcBef>
              <a:spcAft>
                <a:spcPts val="0"/>
              </a:spcAft>
              <a:defRPr/>
            </a:pPr>
            <a:r>
              <a:rPr lang="ru-RU" sz="900" baseline="30000" dirty="0">
                <a:solidFill>
                  <a:schemeClr val="tx1">
                    <a:lumMod val="65000"/>
                    <a:lumOff val="35000"/>
                  </a:schemeClr>
                </a:solidFill>
                <a:latin typeface="+mn-lt"/>
                <a:cs typeface="+mn-cs"/>
              </a:rPr>
              <a:t>1</a:t>
            </a:r>
            <a:r>
              <a:rPr lang="ru-RU" sz="900" dirty="0">
                <a:solidFill>
                  <a:schemeClr val="tx1">
                    <a:lumMod val="65000"/>
                    <a:lumOff val="35000"/>
                  </a:schemeClr>
                </a:solidFill>
                <a:latin typeface="+mn-lt"/>
                <a:cs typeface="+mn-cs"/>
              </a:rPr>
              <a:t> </a:t>
            </a:r>
            <a:r>
              <a:rPr lang="en-US" sz="900" dirty="0">
                <a:solidFill>
                  <a:schemeClr val="tx1">
                    <a:lumMod val="65000"/>
                    <a:lumOff val="35000"/>
                  </a:schemeClr>
                </a:solidFill>
                <a:latin typeface="+mn-lt"/>
                <a:cs typeface="+mn-cs"/>
              </a:rPr>
              <a:t>Management report data</a:t>
            </a:r>
            <a:endParaRPr lang="ru-RU" sz="900" dirty="0">
              <a:solidFill>
                <a:schemeClr val="tx1">
                  <a:lumMod val="65000"/>
                  <a:lumOff val="35000"/>
                </a:schemeClr>
              </a:solidFill>
              <a:latin typeface="+mn-lt"/>
              <a:cs typeface="+mn-cs"/>
            </a:endParaRPr>
          </a:p>
          <a:p>
            <a:pPr eaLnBrk="1" fontAlgn="auto" hangingPunct="1">
              <a:spcBef>
                <a:spcPts val="0"/>
              </a:spcBef>
              <a:spcAft>
                <a:spcPts val="0"/>
              </a:spcAft>
              <a:defRPr/>
            </a:pPr>
            <a:r>
              <a:rPr lang="ru-RU" sz="900" baseline="30000" dirty="0">
                <a:solidFill>
                  <a:schemeClr val="tx1">
                    <a:lumMod val="65000"/>
                    <a:lumOff val="35000"/>
                  </a:schemeClr>
                </a:solidFill>
                <a:latin typeface="+mn-lt"/>
                <a:cs typeface="+mn-cs"/>
              </a:rPr>
              <a:t>2</a:t>
            </a:r>
            <a:r>
              <a:rPr lang="ru-RU" sz="900" dirty="0">
                <a:solidFill>
                  <a:schemeClr val="tx1">
                    <a:lumMod val="65000"/>
                    <a:lumOff val="35000"/>
                  </a:schemeClr>
                </a:solidFill>
                <a:latin typeface="+mn-lt"/>
                <a:cs typeface="+mn-cs"/>
              </a:rPr>
              <a:t> </a:t>
            </a:r>
            <a:r>
              <a:rPr lang="en-US" sz="900" dirty="0">
                <a:solidFill>
                  <a:schemeClr val="tx1">
                    <a:lumMod val="65000"/>
                    <a:lumOff val="35000"/>
                  </a:schemeClr>
                </a:solidFill>
                <a:latin typeface="+mn-lt"/>
                <a:cs typeface="+mn-cs"/>
              </a:rPr>
              <a:t>Variable and fixed costs classification is based upon management report methodology</a:t>
            </a:r>
            <a:endParaRPr lang="ru-RU" sz="900" dirty="0">
              <a:solidFill>
                <a:schemeClr val="tx1">
                  <a:lumMod val="65000"/>
                  <a:lumOff val="35000"/>
                </a:schemeClr>
              </a:solidFill>
              <a:latin typeface="+mn-lt"/>
              <a:cs typeface="+mn-cs"/>
            </a:endParaRPr>
          </a:p>
          <a:p>
            <a:pPr eaLnBrk="1" fontAlgn="auto" hangingPunct="1">
              <a:spcBef>
                <a:spcPts val="0"/>
              </a:spcBef>
              <a:spcAft>
                <a:spcPts val="0"/>
              </a:spcAft>
              <a:defRPr/>
            </a:pPr>
            <a:r>
              <a:rPr lang="ru-RU" sz="900" baseline="30000" dirty="0" smtClean="0">
                <a:solidFill>
                  <a:schemeClr val="tx1">
                    <a:lumMod val="65000"/>
                    <a:lumOff val="35000"/>
                  </a:schemeClr>
                </a:solidFill>
                <a:latin typeface="+mn-lt"/>
                <a:cs typeface="+mn-cs"/>
              </a:rPr>
              <a:t>3</a:t>
            </a:r>
            <a:r>
              <a:rPr lang="ru-RU" sz="900" dirty="0" smtClean="0">
                <a:solidFill>
                  <a:schemeClr val="tx1">
                    <a:lumMod val="65000"/>
                    <a:lumOff val="35000"/>
                  </a:schemeClr>
                </a:solidFill>
                <a:latin typeface="+mn-lt"/>
                <a:cs typeface="+mn-cs"/>
              </a:rPr>
              <a:t> </a:t>
            </a:r>
            <a:r>
              <a:rPr lang="en-US" sz="900" dirty="0">
                <a:solidFill>
                  <a:schemeClr val="tx1">
                    <a:lumMod val="65000"/>
                    <a:lumOff val="35000"/>
                  </a:schemeClr>
                </a:solidFill>
                <a:latin typeface="+mn-lt"/>
              </a:rPr>
              <a:t>EBITDA = Operating profit + Depreciation and Amortization</a:t>
            </a:r>
          </a:p>
        </p:txBody>
      </p:sp>
      <p:graphicFrame>
        <p:nvGraphicFramePr>
          <p:cNvPr id="10" name="Group 84"/>
          <p:cNvGraphicFramePr>
            <a:graphicFrameLocks noGrp="1"/>
          </p:cNvGraphicFramePr>
          <p:nvPr>
            <p:extLst>
              <p:ext uri="{D42A27DB-BD31-4B8C-83A1-F6EECF244321}">
                <p14:modId xmlns:p14="http://schemas.microsoft.com/office/powerpoint/2010/main" val="2156965118"/>
              </p:ext>
            </p:extLst>
          </p:nvPr>
        </p:nvGraphicFramePr>
        <p:xfrm>
          <a:off x="4343400" y="1833564"/>
          <a:ext cx="4724400" cy="3881437"/>
        </p:xfrm>
        <a:graphic>
          <a:graphicData uri="http://schemas.openxmlformats.org/drawingml/2006/table">
            <a:tbl>
              <a:tblPr/>
              <a:tblGrid>
                <a:gridCol w="2549675"/>
                <a:gridCol w="749905"/>
                <a:gridCol w="784224"/>
                <a:gridCol w="640596"/>
              </a:tblGrid>
              <a:tr h="50263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ru-RU" sz="1400" b="1" i="0" u="none" strike="noStrike" cap="none" normalizeH="0" baseline="0" dirty="0" smtClean="0">
                          <a:ln>
                            <a:noFill/>
                          </a:ln>
                          <a:solidFill>
                            <a:schemeClr val="accent1"/>
                          </a:solidFill>
                          <a:effectLst/>
                          <a:latin typeface="+mn-lt"/>
                          <a:cs typeface="Arial" charset="0"/>
                        </a:rPr>
                        <a:t>  </a:t>
                      </a:r>
                      <a:r>
                        <a:rPr kumimoji="0" lang="ru-RU" sz="1400" b="0" i="0" u="none" strike="noStrike" cap="none" normalizeH="0" baseline="0" dirty="0" smtClean="0">
                          <a:ln>
                            <a:noFill/>
                          </a:ln>
                          <a:solidFill>
                            <a:schemeClr val="accent1"/>
                          </a:solidFill>
                          <a:effectLst/>
                          <a:latin typeface="+mn-lt"/>
                          <a:cs typeface="Arial" charset="0"/>
                        </a:rPr>
                        <a:t> </a:t>
                      </a:r>
                      <a:endParaRPr kumimoji="0" lang="ru-RU" sz="1400" b="1" i="0" u="none" strike="noStrike" cap="none" normalizeH="0" baseline="0" dirty="0" smtClean="0">
                        <a:ln>
                          <a:noFill/>
                        </a:ln>
                        <a:solidFill>
                          <a:schemeClr val="accent1"/>
                        </a:solidFill>
                        <a:effectLst/>
                        <a:latin typeface="+mn-lt"/>
                        <a:cs typeface="Arial" charset="0"/>
                      </a:endParaRPr>
                    </a:p>
                  </a:txBody>
                  <a:tcPr marL="45720" marR="45720" marT="27434" marB="27434" anchor="ctr" horzOverflow="overflow">
                    <a:lnL>
                      <a:noFill/>
                    </a:lnL>
                    <a:lnR>
                      <a:noFill/>
                    </a:lnR>
                    <a:lnT>
                      <a:noFill/>
                    </a:lnT>
                    <a:lnB>
                      <a:noFill/>
                    </a:lnB>
                    <a:lnTlToBr>
                      <a:noFill/>
                    </a:lnTlToBr>
                    <a:lnBlToTr>
                      <a:noFill/>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400" b="1" i="0" u="none" strike="noStrike" cap="none" normalizeH="0" baseline="0" dirty="0" smtClean="0">
                          <a:ln>
                            <a:noFill/>
                          </a:ln>
                          <a:solidFill>
                            <a:srgbClr val="0079C2"/>
                          </a:solidFill>
                          <a:effectLst/>
                          <a:latin typeface="+mn-lt"/>
                          <a:cs typeface="Arial" charset="0"/>
                        </a:rPr>
                        <a:t>3M 2019</a:t>
                      </a:r>
                    </a:p>
                  </a:txBody>
                  <a:tcPr marL="45720" marR="45720" marT="27419" marB="27419" anchor="ctr" horzOverflow="overflow">
                    <a:lnL>
                      <a:noFill/>
                    </a:lnL>
                    <a:lnR>
                      <a:noFill/>
                    </a:lnR>
                    <a:lnT>
                      <a:noFill/>
                    </a:lnT>
                    <a:lnB>
                      <a:noFill/>
                    </a:lnB>
                    <a:lnTlToBr>
                      <a:noFill/>
                    </a:lnTlToBr>
                    <a:lnBlToTr>
                      <a:noFill/>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0" lang="ru-RU" sz="1400" b="1" i="0" u="none" strike="noStrike" cap="none" normalizeH="0" baseline="0" dirty="0" smtClean="0">
                          <a:ln>
                            <a:noFill/>
                          </a:ln>
                          <a:solidFill>
                            <a:srgbClr val="0079C2"/>
                          </a:solidFill>
                          <a:effectLst/>
                          <a:latin typeface="+mn-lt"/>
                          <a:cs typeface="Arial" charset="0"/>
                        </a:rPr>
                        <a:t>3M 2020</a:t>
                      </a:r>
                    </a:p>
                  </a:txBody>
                  <a:tcPr marL="45720" marR="45720" marT="27419" marB="27419" anchor="ctr" horzOverflow="overflow">
                    <a:lnL>
                      <a:noFill/>
                    </a:lnL>
                    <a:lnR>
                      <a:noFill/>
                    </a:lnR>
                    <a:lnT>
                      <a:noFill/>
                    </a:lnT>
                    <a:lnB>
                      <a:noFill/>
                    </a:lnB>
                    <a:lnTlToBr>
                      <a:noFill/>
                    </a:lnTlToBr>
                    <a:lnBlToTr>
                      <a:noFill/>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79C2"/>
                          </a:solidFill>
                          <a:effectLst/>
                          <a:latin typeface="Arial Narrow" pitchFamily="34" charset="0"/>
                          <a:cs typeface="Arial" charset="0"/>
                        </a:rPr>
                        <a:t>Change</a:t>
                      </a:r>
                      <a:endParaRPr kumimoji="0" lang="ru-RU" sz="1200" b="1" i="0" u="none" strike="noStrike" cap="none" normalizeH="0" baseline="0" dirty="0" smtClean="0">
                        <a:ln>
                          <a:noFill/>
                        </a:ln>
                        <a:solidFill>
                          <a:srgbClr val="0079C2"/>
                        </a:solidFill>
                        <a:effectLst/>
                        <a:latin typeface="+mn-lt"/>
                        <a:cs typeface="Arial" charset="0"/>
                      </a:endParaRPr>
                    </a:p>
                  </a:txBody>
                  <a:tcPr marL="45720" marR="45720" marT="27434" marB="27434" anchor="ctr" horzOverflow="overflow">
                    <a:lnL>
                      <a:noFill/>
                    </a:lnL>
                    <a:lnR>
                      <a:noFill/>
                    </a:lnR>
                    <a:lnT>
                      <a:noFill/>
                    </a:lnT>
                    <a:lnB>
                      <a:noFill/>
                    </a:lnB>
                    <a:lnTlToBr>
                      <a:noFill/>
                    </a:lnTlToBr>
                    <a:lnBlToTr>
                      <a:noFill/>
                    </a:lnBlToTr>
                    <a:solidFill>
                      <a:schemeClr val="bg1">
                        <a:lumMod val="95000"/>
                      </a:schemeClr>
                    </a:solidFill>
                  </a:tcPr>
                </a:tc>
              </a:tr>
              <a:tr h="279952">
                <a:tc>
                  <a:txBody>
                    <a:bodyPr/>
                    <a:lstStyle/>
                    <a:p>
                      <a:pPr algn="l" rtl="0" fontAlgn="ctr"/>
                      <a:r>
                        <a:rPr lang="en-US" sz="1400" b="1" i="0" u="none" strike="noStrike" dirty="0" smtClean="0">
                          <a:solidFill>
                            <a:srgbClr val="003366"/>
                          </a:solidFill>
                          <a:latin typeface="+mn-lt"/>
                        </a:rPr>
                        <a:t>Revenue</a:t>
                      </a:r>
                      <a:endParaRPr lang="ru-RU" sz="1400" b="1" i="0" u="none" strike="noStrike" dirty="0">
                        <a:solidFill>
                          <a:srgbClr val="003366"/>
                        </a:solidFill>
                        <a:latin typeface="+mn-lt"/>
                      </a:endParaRPr>
                    </a:p>
                  </a:txBody>
                  <a:tcPr marL="108025" marR="0" marT="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400" b="1" i="0" u="none" strike="noStrike" kern="1200" dirty="0" smtClean="0">
                          <a:solidFill>
                            <a:srgbClr val="002060"/>
                          </a:solidFill>
                          <a:effectLst/>
                          <a:latin typeface="Arial Narrow"/>
                          <a:ea typeface="+mn-ea"/>
                          <a:cs typeface="+mn-cs"/>
                        </a:rPr>
                        <a:t>37,538</a:t>
                      </a:r>
                      <a:endParaRPr lang="ru-RU" sz="1400" b="1" i="0" u="none" strike="noStrike" kern="1200" dirty="0">
                        <a:solidFill>
                          <a:srgbClr val="002060"/>
                        </a:solidFill>
                        <a:effectLst/>
                        <a:latin typeface="Arial Narrow"/>
                        <a:ea typeface="+mn-ea"/>
                        <a:cs typeface="+mn-cs"/>
                      </a:endParaRP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400" b="1" i="0" u="none" strike="noStrike" kern="1200" dirty="0" smtClean="0">
                          <a:solidFill>
                            <a:srgbClr val="002060"/>
                          </a:solidFill>
                          <a:effectLst/>
                          <a:latin typeface="Arial Narrow"/>
                          <a:ea typeface="+mn-ea"/>
                          <a:cs typeface="+mn-cs"/>
                        </a:rPr>
                        <a:t>34,350</a:t>
                      </a:r>
                      <a:endParaRPr lang="ru-RU" sz="1400" b="1" i="0" u="none" strike="noStrike" kern="1200" dirty="0">
                        <a:solidFill>
                          <a:srgbClr val="002060"/>
                        </a:solidFill>
                        <a:effectLst/>
                        <a:latin typeface="Arial Narrow"/>
                        <a:ea typeface="+mn-ea"/>
                        <a:cs typeface="+mn-cs"/>
                      </a:endParaRP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algn="ctr" rtl="0" fontAlgn="ctr"/>
                      <a:r>
                        <a:rPr lang="ru-RU" sz="1400" b="1" i="0" u="none" strike="noStrike" dirty="0">
                          <a:solidFill>
                            <a:srgbClr val="002060"/>
                          </a:solidFill>
                          <a:effectLst/>
                          <a:latin typeface="Arial Narrow"/>
                        </a:rPr>
                        <a:t>-</a:t>
                      </a:r>
                      <a:r>
                        <a:rPr lang="ru-RU" sz="1400" b="1" i="0" u="none" strike="noStrike" dirty="0" smtClean="0">
                          <a:solidFill>
                            <a:srgbClr val="002060"/>
                          </a:solidFill>
                          <a:effectLst/>
                          <a:latin typeface="Arial Narrow"/>
                        </a:rPr>
                        <a:t>8.5</a:t>
                      </a:r>
                      <a:r>
                        <a:rPr lang="ru-RU" sz="1400" b="1" i="0" u="none" strike="noStrike" dirty="0">
                          <a:solidFill>
                            <a:srgbClr val="002060"/>
                          </a:solidFill>
                          <a:effectLst/>
                          <a:latin typeface="Arial Narrow"/>
                        </a:rPr>
                        <a:t>%</a:t>
                      </a: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w="9525" cap="flat" cmpd="sng" algn="ctr">
                      <a:solidFill>
                        <a:schemeClr val="bg1">
                          <a:lumMod val="75000"/>
                        </a:schemeClr>
                      </a:solidFill>
                      <a:prstDash val="solid"/>
                      <a:round/>
                      <a:headEnd type="none" w="med" len="med"/>
                      <a:tailEnd type="none" w="med" len="med"/>
                    </a:lnB>
                    <a:lnTlToBr>
                      <a:noFill/>
                    </a:lnTlToBr>
                    <a:lnBlToTr>
                      <a:noFill/>
                    </a:lnBlToTr>
                    <a:noFill/>
                  </a:tcPr>
                </a:tc>
              </a:tr>
              <a:tr h="502639">
                <a:tc>
                  <a:txBody>
                    <a:bodyPr/>
                    <a:lstStyle/>
                    <a:p>
                      <a:pPr marL="92075" marR="0" lvl="0" indent="0" algn="l" defTabSz="914400" rtl="0" eaLnBrk="1" fontAlgn="ctr"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rgbClr val="003366"/>
                          </a:solidFill>
                          <a:effectLst/>
                          <a:latin typeface="Arial Narrow" pitchFamily="34" charset="0"/>
                          <a:ea typeface="+mn-ea"/>
                          <a:cs typeface="Arial" charset="0"/>
                        </a:rPr>
                        <a:t>Operating Expenses, incl.</a:t>
                      </a:r>
                      <a:endParaRPr kumimoji="0" lang="ru-RU" sz="1400" b="0" i="0" u="none" strike="noStrike" kern="1200" cap="none" normalizeH="0" baseline="0" dirty="0">
                        <a:ln>
                          <a:noFill/>
                        </a:ln>
                        <a:solidFill>
                          <a:srgbClr val="003366"/>
                        </a:solidFill>
                        <a:effectLst/>
                        <a:latin typeface="Arial Narrow" pitchFamily="34" charset="0"/>
                        <a:ea typeface="+mn-ea"/>
                        <a:cs typeface="Arial" charset="0"/>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400" b="0" i="0" u="none" strike="noStrike" kern="1200" dirty="0" smtClean="0">
                          <a:solidFill>
                            <a:srgbClr val="002060"/>
                          </a:solidFill>
                          <a:effectLst/>
                          <a:latin typeface="Arial Narrow"/>
                          <a:ea typeface="+mn-ea"/>
                          <a:cs typeface="+mn-cs"/>
                        </a:rPr>
                        <a:t>(</a:t>
                      </a:r>
                      <a:r>
                        <a:rPr lang="ru-RU" sz="1400" b="0" i="0" u="none" strike="noStrike" kern="1200" dirty="0" smtClean="0">
                          <a:solidFill>
                            <a:srgbClr val="002060"/>
                          </a:solidFill>
                          <a:effectLst/>
                          <a:latin typeface="Arial Narrow"/>
                          <a:ea typeface="+mn-ea"/>
                          <a:cs typeface="+mn-cs"/>
                        </a:rPr>
                        <a:t>28,745</a:t>
                      </a:r>
                      <a:r>
                        <a:rPr lang="ru-RU" sz="1400" b="0" i="0" u="none" strike="noStrike" kern="1200" dirty="0" smtClean="0">
                          <a:solidFill>
                            <a:srgbClr val="002060"/>
                          </a:solidFill>
                          <a:effectLst/>
                          <a:latin typeface="Arial Narrow"/>
                          <a:ea typeface="+mn-ea"/>
                          <a:cs typeface="+mn-cs"/>
                        </a:rPr>
                        <a:t>)</a:t>
                      </a:r>
                      <a:endParaRPr lang="ru-RU" sz="1400" b="0" i="0" u="none" strike="noStrike" kern="1200" dirty="0">
                        <a:solidFill>
                          <a:srgbClr val="002060"/>
                        </a:solidFill>
                        <a:effectLst/>
                        <a:latin typeface="Arial Narrow"/>
                        <a:ea typeface="+mn-ea"/>
                        <a:cs typeface="+mn-cs"/>
                      </a:endParaRP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400" b="0" i="0" u="none" strike="noStrike" kern="1200" dirty="0" smtClean="0">
                          <a:solidFill>
                            <a:srgbClr val="002060"/>
                          </a:solidFill>
                          <a:effectLst/>
                          <a:latin typeface="Arial Narrow"/>
                          <a:ea typeface="+mn-ea"/>
                          <a:cs typeface="+mn-cs"/>
                        </a:rPr>
                        <a:t>(</a:t>
                      </a:r>
                      <a:r>
                        <a:rPr lang="ru-RU" sz="1400" b="0" i="0" u="none" strike="noStrike" kern="1200" dirty="0" smtClean="0">
                          <a:solidFill>
                            <a:srgbClr val="002060"/>
                          </a:solidFill>
                          <a:effectLst/>
                          <a:latin typeface="Arial Narrow"/>
                          <a:ea typeface="+mn-ea"/>
                          <a:cs typeface="+mn-cs"/>
                        </a:rPr>
                        <a:t>23,836</a:t>
                      </a:r>
                      <a:r>
                        <a:rPr lang="ru-RU" sz="1400" b="0" i="0" u="none" strike="noStrike" kern="1200" dirty="0" smtClean="0">
                          <a:solidFill>
                            <a:srgbClr val="002060"/>
                          </a:solidFill>
                          <a:effectLst/>
                          <a:latin typeface="Arial Narrow"/>
                          <a:ea typeface="+mn-ea"/>
                          <a:cs typeface="+mn-cs"/>
                        </a:rPr>
                        <a:t>)</a:t>
                      </a:r>
                      <a:endParaRPr lang="ru-RU" sz="1400" b="0" i="0" u="none" strike="noStrike" kern="1200" dirty="0">
                        <a:solidFill>
                          <a:srgbClr val="002060"/>
                        </a:solidFill>
                        <a:effectLst/>
                        <a:latin typeface="Arial Narrow"/>
                        <a:ea typeface="+mn-ea"/>
                        <a:cs typeface="+mn-cs"/>
                      </a:endParaRP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algn="ctr" rtl="0" fontAlgn="ctr"/>
                      <a:r>
                        <a:rPr lang="ru-RU" sz="1400" b="0" i="0" u="none" strike="noStrike" dirty="0">
                          <a:solidFill>
                            <a:srgbClr val="002060"/>
                          </a:solidFill>
                          <a:effectLst/>
                          <a:latin typeface="Arial Narrow"/>
                        </a:rPr>
                        <a:t>-</a:t>
                      </a:r>
                      <a:r>
                        <a:rPr lang="ru-RU" sz="1400" b="0" i="0" u="none" strike="noStrike" dirty="0" smtClean="0">
                          <a:solidFill>
                            <a:srgbClr val="002060"/>
                          </a:solidFill>
                          <a:effectLst/>
                          <a:latin typeface="Arial Narrow"/>
                        </a:rPr>
                        <a:t>17.1</a:t>
                      </a:r>
                      <a:r>
                        <a:rPr lang="ru-RU" sz="1400" b="0" i="0" u="none" strike="noStrike" dirty="0">
                          <a:solidFill>
                            <a:srgbClr val="002060"/>
                          </a:solidFill>
                          <a:effectLst/>
                          <a:latin typeface="Arial Narrow"/>
                        </a:rPr>
                        <a:t>%</a:t>
                      </a: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r>
              <a:tr h="279952">
                <a:tc>
                  <a:txBody>
                    <a:bodyPr/>
                    <a:lstStyle/>
                    <a:p>
                      <a:pPr marL="266700" marR="0" lvl="0" indent="0" algn="l" defTabSz="914400" rtl="0" eaLnBrk="1" fontAlgn="ctr"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rgbClr val="003366"/>
                          </a:solidFill>
                          <a:effectLst/>
                          <a:latin typeface="Arial Narrow" pitchFamily="34" charset="0"/>
                          <a:ea typeface="+mn-ea"/>
                          <a:cs typeface="Arial" charset="0"/>
                        </a:rPr>
                        <a:t>Variable Costs</a:t>
                      </a:r>
                      <a:r>
                        <a:rPr kumimoji="0" lang="en-US" sz="1400" b="0" i="0" u="none" strike="noStrike" kern="1200" cap="none" normalizeH="0" baseline="30000" dirty="0" smtClean="0">
                          <a:ln>
                            <a:noFill/>
                          </a:ln>
                          <a:solidFill>
                            <a:srgbClr val="003366"/>
                          </a:solidFill>
                          <a:effectLst/>
                          <a:latin typeface="Arial Narrow" pitchFamily="34" charset="0"/>
                          <a:ea typeface="+mn-ea"/>
                          <a:cs typeface="Arial" charset="0"/>
                        </a:rPr>
                        <a:t>2</a:t>
                      </a:r>
                      <a:endParaRPr kumimoji="0" lang="ru-RU" sz="1400" b="0" i="0" u="none" strike="noStrike" kern="1200" cap="none" normalizeH="0" baseline="0" dirty="0">
                        <a:ln>
                          <a:noFill/>
                        </a:ln>
                        <a:solidFill>
                          <a:srgbClr val="003366"/>
                        </a:solidFill>
                        <a:effectLst/>
                        <a:latin typeface="Arial Narrow" pitchFamily="34" charset="0"/>
                        <a:ea typeface="+mn-ea"/>
                        <a:cs typeface="Arial" charset="0"/>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400" b="0" i="0" u="none" strike="noStrike" kern="1200" dirty="0" smtClean="0">
                          <a:solidFill>
                            <a:srgbClr val="002060"/>
                          </a:solidFill>
                          <a:effectLst/>
                          <a:latin typeface="Arial Narrow"/>
                          <a:ea typeface="+mn-ea"/>
                          <a:cs typeface="+mn-cs"/>
                        </a:rPr>
                        <a:t>(</a:t>
                      </a:r>
                      <a:r>
                        <a:rPr lang="ru-RU" sz="1400" b="0" i="0" u="none" strike="noStrike" kern="1200" dirty="0" smtClean="0">
                          <a:solidFill>
                            <a:srgbClr val="002060"/>
                          </a:solidFill>
                          <a:effectLst/>
                          <a:latin typeface="Arial Narrow"/>
                          <a:ea typeface="+mn-ea"/>
                          <a:cs typeface="+mn-cs"/>
                        </a:rPr>
                        <a:t>18,985</a:t>
                      </a:r>
                      <a:r>
                        <a:rPr lang="ru-RU" sz="1400" b="0" i="0" u="none" strike="noStrike" kern="1200" dirty="0" smtClean="0">
                          <a:solidFill>
                            <a:srgbClr val="002060"/>
                          </a:solidFill>
                          <a:effectLst/>
                          <a:latin typeface="Arial Narrow"/>
                          <a:ea typeface="+mn-ea"/>
                          <a:cs typeface="+mn-cs"/>
                        </a:rPr>
                        <a:t>)</a:t>
                      </a:r>
                      <a:endParaRPr lang="ru-RU" sz="1400" b="0" i="0" u="none" strike="noStrike" kern="1200" dirty="0">
                        <a:solidFill>
                          <a:srgbClr val="002060"/>
                        </a:solidFill>
                        <a:effectLst/>
                        <a:latin typeface="Arial Narrow"/>
                        <a:ea typeface="+mn-ea"/>
                        <a:cs typeface="+mn-cs"/>
                      </a:endParaRP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400" b="0" i="0" u="none" strike="noStrike" kern="1200" dirty="0" smtClean="0">
                          <a:solidFill>
                            <a:srgbClr val="002060"/>
                          </a:solidFill>
                          <a:effectLst/>
                          <a:latin typeface="Arial Narrow"/>
                          <a:ea typeface="+mn-ea"/>
                          <a:cs typeface="+mn-cs"/>
                        </a:rPr>
                        <a:t>(</a:t>
                      </a:r>
                      <a:r>
                        <a:rPr lang="ru-RU" sz="1400" b="0" i="0" u="none" strike="noStrike" kern="1200" dirty="0" smtClean="0">
                          <a:solidFill>
                            <a:srgbClr val="002060"/>
                          </a:solidFill>
                          <a:effectLst/>
                          <a:latin typeface="Arial Narrow"/>
                          <a:ea typeface="+mn-ea"/>
                          <a:cs typeface="+mn-cs"/>
                        </a:rPr>
                        <a:t>16,712</a:t>
                      </a:r>
                      <a:r>
                        <a:rPr lang="ru-RU" sz="1400" b="0" i="0" u="none" strike="noStrike" kern="1200" dirty="0" smtClean="0">
                          <a:solidFill>
                            <a:srgbClr val="002060"/>
                          </a:solidFill>
                          <a:effectLst/>
                          <a:latin typeface="Arial Narrow"/>
                          <a:ea typeface="+mn-ea"/>
                          <a:cs typeface="+mn-cs"/>
                        </a:rPr>
                        <a:t>)</a:t>
                      </a:r>
                      <a:endParaRPr lang="ru-RU" sz="1400" b="0" i="0" u="none" strike="noStrike" kern="1200" dirty="0">
                        <a:solidFill>
                          <a:srgbClr val="002060"/>
                        </a:solidFill>
                        <a:effectLst/>
                        <a:latin typeface="Arial Narrow"/>
                        <a:ea typeface="+mn-ea"/>
                        <a:cs typeface="+mn-cs"/>
                      </a:endParaRP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algn="ctr" rtl="0" fontAlgn="ctr"/>
                      <a:r>
                        <a:rPr lang="ru-RU" sz="1400" b="0" i="0" u="none" strike="noStrike" dirty="0">
                          <a:solidFill>
                            <a:srgbClr val="002060"/>
                          </a:solidFill>
                          <a:effectLst/>
                          <a:latin typeface="Arial Narrow"/>
                        </a:rPr>
                        <a:t>-</a:t>
                      </a:r>
                      <a:r>
                        <a:rPr lang="ru-RU" sz="1400" b="0" i="0" u="none" strike="noStrike" dirty="0" smtClean="0">
                          <a:solidFill>
                            <a:srgbClr val="002060"/>
                          </a:solidFill>
                          <a:effectLst/>
                          <a:latin typeface="Arial Narrow"/>
                        </a:rPr>
                        <a:t>12.0</a:t>
                      </a:r>
                      <a:r>
                        <a:rPr lang="ru-RU" sz="1400" b="0" i="0" u="none" strike="noStrike" dirty="0">
                          <a:solidFill>
                            <a:srgbClr val="002060"/>
                          </a:solidFill>
                          <a:effectLst/>
                          <a:latin typeface="Arial Narrow"/>
                        </a:rPr>
                        <a:t>%</a:t>
                      </a: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r>
              <a:tr h="279952">
                <a:tc>
                  <a:txBody>
                    <a:bodyPr/>
                    <a:lstStyle/>
                    <a:p>
                      <a:pPr marL="266700" marR="0" lvl="0" indent="0" algn="l" defTabSz="914400" rtl="0" eaLnBrk="1" fontAlgn="ctr"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rgbClr val="003366"/>
                          </a:solidFill>
                          <a:effectLst/>
                          <a:latin typeface="Arial Narrow" pitchFamily="34" charset="0"/>
                          <a:ea typeface="+mn-ea"/>
                          <a:cs typeface="Arial" charset="0"/>
                        </a:rPr>
                        <a:t>Fixed Costs</a:t>
                      </a:r>
                      <a:r>
                        <a:rPr kumimoji="0" lang="en-US" sz="1400" b="0" i="0" u="none" strike="noStrike" kern="1200" cap="none" normalizeH="0" baseline="30000" dirty="0" smtClean="0">
                          <a:ln>
                            <a:noFill/>
                          </a:ln>
                          <a:solidFill>
                            <a:srgbClr val="003366"/>
                          </a:solidFill>
                          <a:effectLst/>
                          <a:latin typeface="Arial Narrow" pitchFamily="34" charset="0"/>
                          <a:ea typeface="+mn-ea"/>
                          <a:cs typeface="Arial" charset="0"/>
                        </a:rPr>
                        <a:t>2</a:t>
                      </a:r>
                      <a:endParaRPr kumimoji="0" lang="ru-RU" sz="1400" b="0" i="0" u="none" strike="noStrike" kern="1200" cap="none" normalizeH="0" baseline="0" dirty="0">
                        <a:ln>
                          <a:noFill/>
                        </a:ln>
                        <a:solidFill>
                          <a:srgbClr val="003366"/>
                        </a:solidFill>
                        <a:effectLst/>
                        <a:latin typeface="Arial Narrow" pitchFamily="34" charset="0"/>
                        <a:ea typeface="+mn-ea"/>
                        <a:cs typeface="Arial" charset="0"/>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400" b="0" i="0" u="none" strike="noStrike" kern="1200" dirty="0" smtClean="0">
                          <a:solidFill>
                            <a:srgbClr val="002060"/>
                          </a:solidFill>
                          <a:effectLst/>
                          <a:latin typeface="Arial Narrow"/>
                          <a:ea typeface="+mn-ea"/>
                          <a:cs typeface="+mn-cs"/>
                        </a:rPr>
                        <a:t>(</a:t>
                      </a:r>
                      <a:r>
                        <a:rPr lang="ru-RU" sz="1400" b="0" i="0" u="none" strike="noStrike" kern="1200" dirty="0" smtClean="0">
                          <a:solidFill>
                            <a:srgbClr val="002060"/>
                          </a:solidFill>
                          <a:effectLst/>
                          <a:latin typeface="Arial Narrow"/>
                          <a:ea typeface="+mn-ea"/>
                          <a:cs typeface="+mn-cs"/>
                        </a:rPr>
                        <a:t>6,437</a:t>
                      </a:r>
                      <a:r>
                        <a:rPr lang="ru-RU" sz="1400" b="0" i="0" u="none" strike="noStrike" kern="1200" dirty="0" smtClean="0">
                          <a:solidFill>
                            <a:srgbClr val="002060"/>
                          </a:solidFill>
                          <a:effectLst/>
                          <a:latin typeface="Arial Narrow"/>
                          <a:ea typeface="+mn-ea"/>
                          <a:cs typeface="+mn-cs"/>
                        </a:rPr>
                        <a:t>)</a:t>
                      </a:r>
                      <a:endParaRPr lang="ru-RU" sz="1400" b="0" i="0" u="none" strike="noStrike" kern="1200" dirty="0">
                        <a:solidFill>
                          <a:srgbClr val="002060"/>
                        </a:solidFill>
                        <a:effectLst/>
                        <a:latin typeface="Arial Narrow"/>
                        <a:ea typeface="+mn-ea"/>
                        <a:cs typeface="+mn-cs"/>
                      </a:endParaRP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400" b="0" i="0" u="none" strike="noStrike" kern="1200" dirty="0" smtClean="0">
                          <a:solidFill>
                            <a:srgbClr val="002060"/>
                          </a:solidFill>
                          <a:effectLst/>
                          <a:latin typeface="Arial Narrow"/>
                          <a:ea typeface="+mn-ea"/>
                          <a:cs typeface="+mn-cs"/>
                        </a:rPr>
                        <a:t>(</a:t>
                      </a:r>
                      <a:r>
                        <a:rPr lang="ru-RU" sz="1400" b="0" i="0" u="none" strike="noStrike" kern="1200" dirty="0" smtClean="0">
                          <a:solidFill>
                            <a:srgbClr val="002060"/>
                          </a:solidFill>
                          <a:effectLst/>
                          <a:latin typeface="Arial Narrow"/>
                          <a:ea typeface="+mn-ea"/>
                          <a:cs typeface="+mn-cs"/>
                        </a:rPr>
                        <a:t>3,736</a:t>
                      </a:r>
                      <a:r>
                        <a:rPr lang="ru-RU" sz="1400" b="0" i="0" u="none" strike="noStrike" kern="1200" dirty="0" smtClean="0">
                          <a:solidFill>
                            <a:srgbClr val="002060"/>
                          </a:solidFill>
                          <a:effectLst/>
                          <a:latin typeface="Arial Narrow"/>
                          <a:ea typeface="+mn-ea"/>
                          <a:cs typeface="+mn-cs"/>
                        </a:rPr>
                        <a:t>)</a:t>
                      </a:r>
                      <a:endParaRPr lang="ru-RU" sz="1400" b="0" i="0" u="none" strike="noStrike" kern="1200" dirty="0">
                        <a:solidFill>
                          <a:srgbClr val="002060"/>
                        </a:solidFill>
                        <a:effectLst/>
                        <a:latin typeface="Arial Narrow"/>
                        <a:ea typeface="+mn-ea"/>
                        <a:cs typeface="+mn-cs"/>
                      </a:endParaRP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algn="ctr" rtl="0" fontAlgn="ctr"/>
                      <a:r>
                        <a:rPr lang="ru-RU" sz="1400" b="0" i="0" u="none" strike="noStrike" dirty="0">
                          <a:solidFill>
                            <a:srgbClr val="002060"/>
                          </a:solidFill>
                          <a:effectLst/>
                          <a:latin typeface="Arial Narrow"/>
                        </a:rPr>
                        <a:t>-</a:t>
                      </a:r>
                      <a:r>
                        <a:rPr lang="ru-RU" sz="1400" b="0" i="0" u="none" strike="noStrike" dirty="0" smtClean="0">
                          <a:solidFill>
                            <a:srgbClr val="002060"/>
                          </a:solidFill>
                          <a:effectLst/>
                          <a:latin typeface="Arial Narrow"/>
                        </a:rPr>
                        <a:t>42.0</a:t>
                      </a:r>
                      <a:r>
                        <a:rPr lang="ru-RU" sz="1400" b="0" i="0" u="none" strike="noStrike" dirty="0">
                          <a:solidFill>
                            <a:srgbClr val="002060"/>
                          </a:solidFill>
                          <a:effectLst/>
                          <a:latin typeface="Arial Narrow"/>
                        </a:rPr>
                        <a:t>%</a:t>
                      </a: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r>
              <a:tr h="329159">
                <a:tc>
                  <a:txBody>
                    <a:bodyPr/>
                    <a:lstStyle/>
                    <a:p>
                      <a:pPr marL="180975" indent="0"/>
                      <a:r>
                        <a:rPr lang="en-US" sz="1400" dirty="0" smtClean="0">
                          <a:solidFill>
                            <a:srgbClr val="003366"/>
                          </a:solidFill>
                        </a:rPr>
                        <a:t>Depreciation and Amortization</a:t>
                      </a:r>
                      <a:endParaRPr kumimoji="0" lang="ru-RU" sz="1400" b="0" i="0" u="none" strike="noStrike" kern="1200" cap="none" normalizeH="0" baseline="0" dirty="0" smtClean="0">
                        <a:ln>
                          <a:noFill/>
                        </a:ln>
                        <a:solidFill>
                          <a:srgbClr val="003366"/>
                        </a:solidFill>
                        <a:effectLst/>
                        <a:latin typeface="Arial Narrow" pitchFamily="34" charset="0"/>
                        <a:ea typeface="+mn-ea"/>
                        <a:cs typeface="Arial" charset="0"/>
                      </a:endParaRPr>
                    </a:p>
                  </a:txBody>
                  <a:tcPr marL="108025" marR="0" marT="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400" b="0" i="0" u="none" strike="noStrike" kern="1200" dirty="0" smtClean="0">
                          <a:solidFill>
                            <a:srgbClr val="002060"/>
                          </a:solidFill>
                          <a:effectLst/>
                          <a:latin typeface="Arial Narrow"/>
                          <a:ea typeface="+mn-ea"/>
                          <a:cs typeface="+mn-cs"/>
                        </a:rPr>
                        <a:t>(</a:t>
                      </a:r>
                      <a:r>
                        <a:rPr lang="ru-RU" sz="1400" b="0" i="0" u="none" strike="noStrike" kern="1200" dirty="0" smtClean="0">
                          <a:solidFill>
                            <a:srgbClr val="002060"/>
                          </a:solidFill>
                          <a:effectLst/>
                          <a:latin typeface="Arial Narrow"/>
                          <a:ea typeface="+mn-ea"/>
                          <a:cs typeface="+mn-cs"/>
                        </a:rPr>
                        <a:t>3,323</a:t>
                      </a:r>
                      <a:r>
                        <a:rPr lang="ru-RU" sz="1400" b="0" i="0" u="none" strike="noStrike" kern="1200" dirty="0" smtClean="0">
                          <a:solidFill>
                            <a:srgbClr val="002060"/>
                          </a:solidFill>
                          <a:effectLst/>
                          <a:latin typeface="Arial Narrow"/>
                          <a:ea typeface="+mn-ea"/>
                          <a:cs typeface="+mn-cs"/>
                        </a:rPr>
                        <a:t>)</a:t>
                      </a:r>
                      <a:endParaRPr lang="ru-RU" sz="1400" b="0" i="0" u="none" strike="noStrike" kern="1200" dirty="0">
                        <a:solidFill>
                          <a:srgbClr val="002060"/>
                        </a:solidFill>
                        <a:effectLst/>
                        <a:latin typeface="Arial Narrow"/>
                        <a:ea typeface="+mn-ea"/>
                        <a:cs typeface="+mn-cs"/>
                      </a:endParaRP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400" b="0" i="0" u="none" strike="noStrike" kern="1200" dirty="0" smtClean="0">
                          <a:solidFill>
                            <a:srgbClr val="002060"/>
                          </a:solidFill>
                          <a:effectLst/>
                          <a:latin typeface="Arial Narrow"/>
                          <a:ea typeface="+mn-ea"/>
                          <a:cs typeface="+mn-cs"/>
                        </a:rPr>
                        <a:t>(</a:t>
                      </a:r>
                      <a:r>
                        <a:rPr lang="ru-RU" sz="1400" b="0" i="0" u="none" strike="noStrike" kern="1200" dirty="0" smtClean="0">
                          <a:solidFill>
                            <a:srgbClr val="002060"/>
                          </a:solidFill>
                          <a:effectLst/>
                          <a:latin typeface="Arial Narrow"/>
                          <a:ea typeface="+mn-ea"/>
                          <a:cs typeface="+mn-cs"/>
                        </a:rPr>
                        <a:t>3,388</a:t>
                      </a:r>
                      <a:r>
                        <a:rPr lang="ru-RU" sz="1400" b="0" i="0" u="none" strike="noStrike" kern="1200" dirty="0" smtClean="0">
                          <a:solidFill>
                            <a:srgbClr val="002060"/>
                          </a:solidFill>
                          <a:effectLst/>
                          <a:latin typeface="Arial Narrow"/>
                          <a:ea typeface="+mn-ea"/>
                          <a:cs typeface="+mn-cs"/>
                        </a:rPr>
                        <a:t>)</a:t>
                      </a:r>
                      <a:endParaRPr lang="ru-RU" sz="1400" b="0" i="0" u="none" strike="noStrike" kern="1200" dirty="0">
                        <a:solidFill>
                          <a:srgbClr val="002060"/>
                        </a:solidFill>
                        <a:effectLst/>
                        <a:latin typeface="Arial Narrow"/>
                        <a:ea typeface="+mn-ea"/>
                        <a:cs typeface="+mn-cs"/>
                      </a:endParaRP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noFill/>
                  </a:tcPr>
                </a:tc>
                <a:tc>
                  <a:txBody>
                    <a:bodyPr/>
                    <a:lstStyle/>
                    <a:p>
                      <a:pPr algn="ctr" rtl="0" fontAlgn="ctr"/>
                      <a:r>
                        <a:rPr lang="ru-RU" sz="1400" b="0" i="0" u="none" strike="noStrike" dirty="0" smtClean="0">
                          <a:solidFill>
                            <a:srgbClr val="002060"/>
                          </a:solidFill>
                          <a:effectLst/>
                          <a:latin typeface="Arial Narrow"/>
                        </a:rPr>
                        <a:t>+</a:t>
                      </a:r>
                      <a:r>
                        <a:rPr lang="ru-RU" sz="1400" b="0" i="0" u="none" strike="noStrike" dirty="0" smtClean="0">
                          <a:solidFill>
                            <a:srgbClr val="002060"/>
                          </a:solidFill>
                          <a:effectLst/>
                          <a:latin typeface="Arial Narrow"/>
                        </a:rPr>
                        <a:t>2.0</a:t>
                      </a:r>
                      <a:r>
                        <a:rPr lang="ru-RU" sz="1400" b="0" i="0" u="none" strike="noStrike" dirty="0">
                          <a:solidFill>
                            <a:srgbClr val="002060"/>
                          </a:solidFill>
                          <a:effectLst/>
                          <a:latin typeface="Arial Narrow"/>
                        </a:rPr>
                        <a:t>%</a:t>
                      </a: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noFill/>
                  </a:tcPr>
                </a:tc>
              </a:tr>
              <a:tr h="533982">
                <a:tc>
                  <a:txBody>
                    <a:bodyPr/>
                    <a:lstStyle/>
                    <a:p>
                      <a:pPr marL="0" marR="0" lvl="0" indent="0" algn="l" defTabSz="914400" rtl="0" eaLnBrk="1" fontAlgn="ctr" latinLnBrk="0" hangingPunct="1">
                        <a:lnSpc>
                          <a:spcPct val="100000"/>
                        </a:lnSpc>
                        <a:spcBef>
                          <a:spcPct val="0"/>
                        </a:spcBef>
                        <a:spcAft>
                          <a:spcPct val="0"/>
                        </a:spcAft>
                        <a:buClrTx/>
                        <a:buSzTx/>
                        <a:buFontTx/>
                        <a:buNone/>
                        <a:tabLst/>
                        <a:defRPr/>
                      </a:pPr>
                      <a:r>
                        <a:rPr kumimoji="0" lang="en-US" sz="1400" b="0" i="0" u="none" strike="noStrike" kern="1200" cap="none" normalizeH="0" baseline="0" dirty="0" smtClean="0">
                          <a:ln>
                            <a:noFill/>
                          </a:ln>
                          <a:solidFill>
                            <a:srgbClr val="002060"/>
                          </a:solidFill>
                          <a:effectLst/>
                          <a:latin typeface="Arial Narrow" pitchFamily="34" charset="0"/>
                          <a:ea typeface="+mn-ea"/>
                          <a:cs typeface="Arial" charset="0"/>
                        </a:rPr>
                        <a:t>Reversal of Impairment Loss on Financial Assets</a:t>
                      </a:r>
                      <a:endParaRPr kumimoji="0" lang="ru-RU" sz="1400" b="0" i="0" u="none" strike="noStrike" kern="1200" cap="none" normalizeH="0" baseline="0" dirty="0" smtClean="0">
                        <a:ln>
                          <a:noFill/>
                        </a:ln>
                        <a:solidFill>
                          <a:srgbClr val="002060"/>
                        </a:solidFill>
                        <a:effectLst/>
                        <a:latin typeface="Arial Narrow" pitchFamily="34" charset="0"/>
                        <a:ea typeface="+mn-ea"/>
                        <a:cs typeface="Arial" charset="0"/>
                      </a:endParaRPr>
                    </a:p>
                  </a:txBody>
                  <a:tcPr marL="108040" marR="0" marT="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400" b="0" i="0" u="none" strike="noStrike" kern="1200" dirty="0" smtClean="0">
                          <a:solidFill>
                            <a:srgbClr val="002060"/>
                          </a:solidFill>
                          <a:effectLst/>
                          <a:latin typeface="Arial Narrow"/>
                          <a:ea typeface="+mn-ea"/>
                          <a:cs typeface="+mn-cs"/>
                        </a:rPr>
                        <a:t>(230)</a:t>
                      </a:r>
                      <a:endParaRPr lang="ru-RU" sz="1400" b="0" i="0" u="none" strike="noStrike" kern="1200" dirty="0">
                        <a:solidFill>
                          <a:srgbClr val="002060"/>
                        </a:solidFill>
                        <a:effectLst/>
                        <a:latin typeface="Arial Narrow"/>
                        <a:ea typeface="+mn-ea"/>
                        <a:cs typeface="+mn-cs"/>
                      </a:endParaRP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400" b="0" i="0" u="none" strike="noStrike" kern="1200" dirty="0">
                          <a:solidFill>
                            <a:srgbClr val="002060"/>
                          </a:solidFill>
                          <a:effectLst/>
                          <a:latin typeface="Arial Narrow"/>
                          <a:ea typeface="+mn-ea"/>
                          <a:cs typeface="+mn-cs"/>
                        </a:rPr>
                        <a:t>74</a:t>
                      </a: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algn="ctr" rtl="0" fontAlgn="ctr"/>
                      <a:r>
                        <a:rPr lang="ru-RU" sz="1400" b="0" i="0" u="none" strike="noStrike" dirty="0" smtClean="0">
                          <a:solidFill>
                            <a:srgbClr val="002060"/>
                          </a:solidFill>
                          <a:effectLst/>
                          <a:latin typeface="+mn-lt"/>
                        </a:rPr>
                        <a:t>+</a:t>
                      </a:r>
                      <a:r>
                        <a:rPr lang="ru-RU" sz="1400" b="0" i="0" u="none" strike="noStrike" dirty="0" smtClean="0">
                          <a:solidFill>
                            <a:srgbClr val="002060"/>
                          </a:solidFill>
                          <a:effectLst/>
                          <a:latin typeface="+mn-lt"/>
                        </a:rPr>
                        <a:t>132.2</a:t>
                      </a:r>
                      <a:r>
                        <a:rPr lang="ru-RU" sz="1400" b="0" i="0" u="none" strike="noStrike" dirty="0" smtClean="0">
                          <a:solidFill>
                            <a:srgbClr val="002060"/>
                          </a:solidFill>
                          <a:effectLst/>
                          <a:latin typeface="+mn-lt"/>
                        </a:rPr>
                        <a:t>%</a:t>
                      </a:r>
                      <a:endParaRPr lang="ru-RU" sz="1400" b="0" i="0" u="none" strike="noStrike" dirty="0">
                        <a:solidFill>
                          <a:srgbClr val="002060"/>
                        </a:solidFill>
                        <a:effectLst/>
                        <a:latin typeface="Arial Narrow"/>
                      </a:endParaRP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r>
              <a:tr h="410443">
                <a:tc>
                  <a:txBody>
                    <a:bodyPr/>
                    <a:lstStyle/>
                    <a:p>
                      <a:pPr marL="0" marR="0" lvl="0" indent="0" algn="l" defTabSz="914400" rtl="0" eaLnBrk="1" fontAlgn="ctr" latinLnBrk="0" hangingPunct="1">
                        <a:lnSpc>
                          <a:spcPct val="100000"/>
                        </a:lnSpc>
                        <a:spcBef>
                          <a:spcPct val="0"/>
                        </a:spcBef>
                        <a:spcAft>
                          <a:spcPct val="0"/>
                        </a:spcAft>
                        <a:buClrTx/>
                        <a:buSzTx/>
                        <a:buFontTx/>
                        <a:buNone/>
                        <a:tabLst/>
                        <a:defRPr/>
                      </a:pPr>
                      <a:r>
                        <a:rPr kumimoji="0" lang="en-US" sz="1400" b="0" i="0" u="none" strike="noStrike" cap="none" normalizeH="0" baseline="0" dirty="0" smtClean="0">
                          <a:ln>
                            <a:noFill/>
                          </a:ln>
                          <a:solidFill>
                            <a:srgbClr val="003366"/>
                          </a:solidFill>
                          <a:effectLst/>
                          <a:latin typeface="Arial Narrow" pitchFamily="34" charset="0"/>
                          <a:cs typeface="Arial" charset="0"/>
                        </a:rPr>
                        <a:t>Operating Profit</a:t>
                      </a:r>
                      <a:endParaRPr kumimoji="0" lang="ru-RU" sz="1400" b="0" i="0" u="none" strike="noStrike" cap="none" normalizeH="0" baseline="0" dirty="0" smtClean="0">
                        <a:ln>
                          <a:noFill/>
                        </a:ln>
                        <a:solidFill>
                          <a:srgbClr val="003366"/>
                        </a:solidFill>
                        <a:effectLst/>
                        <a:latin typeface="Arial Narrow" pitchFamily="34" charset="0"/>
                        <a:cs typeface="Arial" charset="0"/>
                      </a:endParaRPr>
                    </a:p>
                  </a:txBody>
                  <a:tcPr marL="108040" marR="0" marT="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400" b="0" i="0" u="none" strike="noStrike" kern="1200" dirty="0" smtClean="0">
                          <a:solidFill>
                            <a:srgbClr val="002060"/>
                          </a:solidFill>
                          <a:effectLst/>
                          <a:latin typeface="Arial Narrow"/>
                          <a:ea typeface="+mn-ea"/>
                          <a:cs typeface="+mn-cs"/>
                        </a:rPr>
                        <a:t>8,563</a:t>
                      </a:r>
                      <a:endParaRPr lang="ru-RU" sz="1400" b="0" i="0" u="none" strike="noStrike" kern="1200" dirty="0">
                        <a:solidFill>
                          <a:srgbClr val="002060"/>
                        </a:solidFill>
                        <a:effectLst/>
                        <a:latin typeface="Arial Narrow"/>
                        <a:ea typeface="+mn-ea"/>
                        <a:cs typeface="+mn-cs"/>
                      </a:endParaRP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400" b="0" i="0" u="none" strike="noStrike" kern="1200" dirty="0" smtClean="0">
                          <a:solidFill>
                            <a:srgbClr val="002060"/>
                          </a:solidFill>
                          <a:effectLst/>
                          <a:latin typeface="Arial Narrow"/>
                          <a:ea typeface="+mn-ea"/>
                          <a:cs typeface="+mn-cs"/>
                        </a:rPr>
                        <a:t>10,588</a:t>
                      </a:r>
                      <a:endParaRPr lang="ru-RU" sz="1400" b="0" i="0" u="none" strike="noStrike" kern="1200" dirty="0">
                        <a:solidFill>
                          <a:srgbClr val="002060"/>
                        </a:solidFill>
                        <a:effectLst/>
                        <a:latin typeface="Arial Narrow"/>
                        <a:ea typeface="+mn-ea"/>
                        <a:cs typeface="+mn-cs"/>
                      </a:endParaRP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algn="ctr" rtl="0" fontAlgn="ctr"/>
                      <a:r>
                        <a:rPr lang="ru-RU" sz="1400" b="0" i="0" u="none" strike="noStrike" dirty="0" smtClean="0">
                          <a:solidFill>
                            <a:srgbClr val="002060"/>
                          </a:solidFill>
                          <a:effectLst/>
                          <a:latin typeface="Arial Narrow"/>
                        </a:rPr>
                        <a:t>+</a:t>
                      </a:r>
                      <a:r>
                        <a:rPr lang="ru-RU" sz="1400" b="0" i="0" u="none" strike="noStrike" dirty="0" smtClean="0">
                          <a:solidFill>
                            <a:srgbClr val="002060"/>
                          </a:solidFill>
                          <a:effectLst/>
                          <a:latin typeface="Arial Narrow"/>
                        </a:rPr>
                        <a:t>23.6</a:t>
                      </a:r>
                      <a:r>
                        <a:rPr lang="ru-RU" sz="1400" b="0" i="0" u="none" strike="noStrike" dirty="0">
                          <a:solidFill>
                            <a:srgbClr val="002060"/>
                          </a:solidFill>
                          <a:effectLst/>
                          <a:latin typeface="Arial Narrow"/>
                        </a:rPr>
                        <a:t>%</a:t>
                      </a: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r>
              <a:tr h="279952">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3366"/>
                          </a:solidFill>
                          <a:effectLst/>
                          <a:latin typeface="Arial Narrow" pitchFamily="34" charset="0"/>
                          <a:cs typeface="Arial" charset="0"/>
                        </a:rPr>
                        <a:t>EBITDA</a:t>
                      </a:r>
                      <a:r>
                        <a:rPr kumimoji="0" lang="en-US" sz="1400" b="1" i="0" u="none" strike="noStrike" cap="none" normalizeH="0" baseline="30000" dirty="0" smtClean="0">
                          <a:ln>
                            <a:noFill/>
                          </a:ln>
                          <a:solidFill>
                            <a:srgbClr val="003366"/>
                          </a:solidFill>
                          <a:effectLst/>
                          <a:latin typeface="Arial Narrow" pitchFamily="34" charset="0"/>
                          <a:cs typeface="Arial" charset="0"/>
                        </a:rPr>
                        <a:t>3</a:t>
                      </a:r>
                      <a:endParaRPr kumimoji="0" lang="en-US" sz="1400" b="1" i="0" u="none" strike="noStrike" cap="none" normalizeH="0" baseline="0" dirty="0" smtClean="0">
                        <a:ln>
                          <a:noFill/>
                        </a:ln>
                        <a:solidFill>
                          <a:srgbClr val="003366"/>
                        </a:solidFill>
                        <a:effectLst/>
                        <a:latin typeface="Arial Narrow" pitchFamily="34" charset="0"/>
                        <a:cs typeface="Arial" charset="0"/>
                      </a:endParaRPr>
                    </a:p>
                  </a:txBody>
                  <a:tcPr marL="108040" marR="0" marT="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400" b="1" i="0" u="none" strike="noStrike" kern="1200" dirty="0" smtClean="0">
                          <a:solidFill>
                            <a:srgbClr val="002060"/>
                          </a:solidFill>
                          <a:effectLst/>
                          <a:latin typeface="Arial Narrow"/>
                          <a:ea typeface="+mn-ea"/>
                          <a:cs typeface="+mn-cs"/>
                        </a:rPr>
                        <a:t>11,886</a:t>
                      </a:r>
                      <a:endParaRPr lang="ru-RU" sz="1400" b="1" i="0" u="none" strike="noStrike" kern="1200" dirty="0">
                        <a:solidFill>
                          <a:srgbClr val="002060"/>
                        </a:solidFill>
                        <a:effectLst/>
                        <a:latin typeface="Arial Narrow"/>
                        <a:ea typeface="+mn-ea"/>
                        <a:cs typeface="+mn-cs"/>
                      </a:endParaRP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400" b="1" i="0" u="none" strike="noStrike" kern="1200" dirty="0" smtClean="0">
                          <a:solidFill>
                            <a:srgbClr val="002060"/>
                          </a:solidFill>
                          <a:effectLst/>
                          <a:latin typeface="Arial Narrow"/>
                          <a:ea typeface="+mn-ea"/>
                          <a:cs typeface="+mn-cs"/>
                        </a:rPr>
                        <a:t>13,976</a:t>
                      </a:r>
                      <a:endParaRPr lang="ru-RU" sz="1400" b="1" i="0" u="none" strike="noStrike" kern="1200" dirty="0">
                        <a:solidFill>
                          <a:srgbClr val="002060"/>
                        </a:solidFill>
                        <a:effectLst/>
                        <a:latin typeface="Arial Narrow"/>
                        <a:ea typeface="+mn-ea"/>
                        <a:cs typeface="+mn-cs"/>
                      </a:endParaRP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algn="ctr" rtl="0" fontAlgn="ctr"/>
                      <a:r>
                        <a:rPr lang="ru-RU" sz="1400" b="1" i="0" u="none" strike="noStrike" dirty="0" smtClean="0">
                          <a:solidFill>
                            <a:srgbClr val="002060"/>
                          </a:solidFill>
                          <a:effectLst/>
                          <a:latin typeface="Arial Narrow"/>
                        </a:rPr>
                        <a:t>+</a:t>
                      </a:r>
                      <a:r>
                        <a:rPr lang="ru-RU" sz="1400" b="1" i="0" u="none" strike="noStrike" dirty="0" smtClean="0">
                          <a:solidFill>
                            <a:srgbClr val="002060"/>
                          </a:solidFill>
                          <a:effectLst/>
                          <a:latin typeface="Arial Narrow"/>
                        </a:rPr>
                        <a:t>17.6</a:t>
                      </a:r>
                      <a:r>
                        <a:rPr lang="ru-RU" sz="1400" b="1" i="0" u="none" strike="noStrike" dirty="0">
                          <a:solidFill>
                            <a:srgbClr val="002060"/>
                          </a:solidFill>
                          <a:effectLst/>
                          <a:latin typeface="Arial Narrow"/>
                        </a:rPr>
                        <a:t>%</a:t>
                      </a: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r>
              <a:tr h="482767">
                <a:tc>
                  <a:txBody>
                    <a:bodyPr/>
                    <a:lstStyle/>
                    <a:p>
                      <a:pPr marL="0" marR="0" lvl="0" indent="0" algn="l" defTabSz="914400" rtl="0" eaLnBrk="1" fontAlgn="ctr" latinLnBrk="0" hangingPunct="1">
                        <a:lnSpc>
                          <a:spcPct val="100000"/>
                        </a:lnSpc>
                        <a:spcBef>
                          <a:spcPct val="0"/>
                        </a:spcBef>
                        <a:spcAft>
                          <a:spcPct val="0"/>
                        </a:spcAft>
                        <a:buClrTx/>
                        <a:buSzTx/>
                        <a:buFontTx/>
                        <a:buNone/>
                        <a:tabLst/>
                        <a:defRPr/>
                      </a:pPr>
                      <a:r>
                        <a:rPr kumimoji="0" lang="en-US" sz="1400" b="0" i="0" u="none" strike="noStrike" cap="none" normalizeH="0" baseline="0" dirty="0" smtClean="0">
                          <a:ln>
                            <a:noFill/>
                          </a:ln>
                          <a:solidFill>
                            <a:srgbClr val="003366"/>
                          </a:solidFill>
                          <a:effectLst/>
                          <a:latin typeface="Arial Narrow" pitchFamily="34" charset="0"/>
                          <a:cs typeface="Arial" charset="0"/>
                        </a:rPr>
                        <a:t>Profit </a:t>
                      </a:r>
                      <a:r>
                        <a:rPr kumimoji="0" lang="ru-RU" sz="1400" b="0" i="0" u="none" strike="noStrike" cap="none" normalizeH="0" baseline="0" dirty="0" smtClean="0">
                          <a:ln>
                            <a:noFill/>
                          </a:ln>
                          <a:solidFill>
                            <a:srgbClr val="003366"/>
                          </a:solidFill>
                          <a:effectLst/>
                          <a:latin typeface="+mn-lt"/>
                          <a:cs typeface="Arial" charset="0"/>
                        </a:rPr>
                        <a:t>/ </a:t>
                      </a:r>
                      <a:r>
                        <a:rPr kumimoji="0" lang="en-US" sz="1400" b="0" i="0" u="none" strike="noStrike" cap="none" normalizeH="0" baseline="0" dirty="0" smtClean="0">
                          <a:ln>
                            <a:noFill/>
                          </a:ln>
                          <a:solidFill>
                            <a:srgbClr val="003366"/>
                          </a:solidFill>
                          <a:effectLst/>
                          <a:latin typeface="+mn-lt"/>
                          <a:cs typeface="Arial" charset="0"/>
                        </a:rPr>
                        <a:t>Comprehensive Income </a:t>
                      </a:r>
                      <a:r>
                        <a:rPr kumimoji="0" lang="en-US" sz="1400" b="0" i="0" u="none" strike="noStrike" cap="none" normalizeH="0" baseline="0" dirty="0" smtClean="0">
                          <a:ln>
                            <a:noFill/>
                          </a:ln>
                          <a:solidFill>
                            <a:srgbClr val="003366"/>
                          </a:solidFill>
                          <a:effectLst/>
                          <a:latin typeface="Arial Narrow" pitchFamily="34" charset="0"/>
                          <a:cs typeface="Arial" charset="0"/>
                        </a:rPr>
                        <a:t> </a:t>
                      </a:r>
                      <a:r>
                        <a:rPr kumimoji="0" lang="en-US" sz="1400" b="0" i="0" u="none" strike="noStrike" cap="none" normalizeH="0" baseline="0" dirty="0" smtClean="0">
                          <a:ln>
                            <a:noFill/>
                          </a:ln>
                          <a:solidFill>
                            <a:srgbClr val="003366"/>
                          </a:solidFill>
                          <a:effectLst/>
                          <a:latin typeface="+mn-lt"/>
                          <a:cs typeface="Arial" charset="0"/>
                        </a:rPr>
                        <a:t>for the</a:t>
                      </a:r>
                      <a:r>
                        <a:rPr kumimoji="0" lang="ru-RU" sz="1400" b="0" i="0" u="none" strike="noStrike" cap="none" normalizeH="0" baseline="0" dirty="0" smtClean="0">
                          <a:ln>
                            <a:noFill/>
                          </a:ln>
                          <a:solidFill>
                            <a:srgbClr val="003366"/>
                          </a:solidFill>
                          <a:effectLst/>
                          <a:latin typeface="+mn-lt"/>
                          <a:cs typeface="Arial" charset="0"/>
                        </a:rPr>
                        <a:t> </a:t>
                      </a:r>
                      <a:r>
                        <a:rPr kumimoji="0" lang="ru-RU" sz="1400" b="0" i="0" u="none" strike="noStrike" cap="none" normalizeH="0" baseline="0" dirty="0" err="1" smtClean="0">
                          <a:ln>
                            <a:noFill/>
                          </a:ln>
                          <a:solidFill>
                            <a:srgbClr val="003366"/>
                          </a:solidFill>
                          <a:effectLst/>
                          <a:latin typeface="+mn-lt"/>
                          <a:cs typeface="Arial" charset="0"/>
                        </a:rPr>
                        <a:t>Period</a:t>
                      </a:r>
                      <a:endParaRPr kumimoji="0" lang="en-US" sz="1400" b="0" i="0" u="none" strike="noStrike" cap="none" normalizeH="0" baseline="0" dirty="0" smtClean="0">
                        <a:ln>
                          <a:noFill/>
                        </a:ln>
                        <a:solidFill>
                          <a:srgbClr val="003366"/>
                        </a:solidFill>
                        <a:effectLst/>
                        <a:latin typeface="+mn-lt"/>
                        <a:cs typeface="Arial" charset="0"/>
                      </a:endParaRPr>
                    </a:p>
                  </a:txBody>
                  <a:tcPr marL="108040" marR="0" marT="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400" b="0" i="0" u="none" strike="noStrike" kern="1200" dirty="0" smtClean="0">
                          <a:solidFill>
                            <a:srgbClr val="002060"/>
                          </a:solidFill>
                          <a:effectLst/>
                          <a:latin typeface="Arial Narrow"/>
                          <a:ea typeface="+mn-ea"/>
                          <a:cs typeface="+mn-cs"/>
                        </a:rPr>
                        <a:t>6,262</a:t>
                      </a:r>
                      <a:endParaRPr lang="ru-RU" sz="1400" b="0" i="0" u="none" strike="noStrike" kern="1200" dirty="0">
                        <a:solidFill>
                          <a:srgbClr val="002060"/>
                        </a:solidFill>
                        <a:effectLst/>
                        <a:latin typeface="Arial Narrow"/>
                        <a:ea typeface="+mn-ea"/>
                        <a:cs typeface="+mn-cs"/>
                      </a:endParaRP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400" b="0" i="0" u="none" strike="noStrike" kern="1200" dirty="0" smtClean="0">
                          <a:solidFill>
                            <a:srgbClr val="002060"/>
                          </a:solidFill>
                          <a:effectLst/>
                          <a:latin typeface="Arial Narrow"/>
                          <a:ea typeface="+mn-ea"/>
                          <a:cs typeface="+mn-cs"/>
                        </a:rPr>
                        <a:t>7,937</a:t>
                      </a:r>
                      <a:endParaRPr lang="ru-RU" sz="1400" b="0" i="0" u="none" strike="noStrike" kern="1200" dirty="0">
                        <a:solidFill>
                          <a:srgbClr val="002060"/>
                        </a:solidFill>
                        <a:effectLst/>
                        <a:latin typeface="Arial Narrow"/>
                        <a:ea typeface="+mn-ea"/>
                        <a:cs typeface="+mn-cs"/>
                      </a:endParaRP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algn="ctr" rtl="0" fontAlgn="ctr"/>
                      <a:r>
                        <a:rPr lang="ru-RU" sz="1400" b="0" i="0" u="none" strike="noStrike" dirty="0" smtClean="0">
                          <a:solidFill>
                            <a:srgbClr val="002060"/>
                          </a:solidFill>
                          <a:effectLst/>
                          <a:latin typeface="Arial Narrow"/>
                        </a:rPr>
                        <a:t>+</a:t>
                      </a:r>
                      <a:r>
                        <a:rPr lang="ru-RU" sz="1400" b="0" i="0" u="none" strike="noStrike" dirty="0" smtClean="0">
                          <a:solidFill>
                            <a:srgbClr val="002060"/>
                          </a:solidFill>
                          <a:effectLst/>
                          <a:latin typeface="Arial Narrow"/>
                        </a:rPr>
                        <a:t>26.7</a:t>
                      </a:r>
                      <a:r>
                        <a:rPr lang="ru-RU" sz="1400" b="0" i="0" u="none" strike="noStrike" dirty="0">
                          <a:solidFill>
                            <a:srgbClr val="002060"/>
                          </a:solidFill>
                          <a:effectLst/>
                          <a:latin typeface="Arial Narrow"/>
                        </a:rPr>
                        <a:t>%</a:t>
                      </a: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40313344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en-US" altLang="ru-RU" dirty="0"/>
              <a:t>Revenue</a:t>
            </a:r>
            <a:endParaRPr lang="ru-RU" dirty="0"/>
          </a:p>
        </p:txBody>
      </p:sp>
      <p:sp>
        <p:nvSpPr>
          <p:cNvPr id="6" name="Текст 5"/>
          <p:cNvSpPr>
            <a:spLocks noGrp="1"/>
          </p:cNvSpPr>
          <p:nvPr>
            <p:ph type="body" sz="quarter" idx="10"/>
          </p:nvPr>
        </p:nvSpPr>
        <p:spPr>
          <a:xfrm>
            <a:off x="1873251" y="6477893"/>
            <a:ext cx="7048500" cy="307777"/>
          </a:xfrm>
        </p:spPr>
        <p:txBody>
          <a:bodyPr/>
          <a:lstStyle/>
          <a:p>
            <a:r>
              <a:rPr lang="en-US" altLang="ru-RU" dirty="0"/>
              <a:t>OGK-2 Group </a:t>
            </a:r>
            <a:r>
              <a:rPr lang="ru-RU" altLang="ru-RU" dirty="0"/>
              <a:t>3M 2020 </a:t>
            </a:r>
            <a:r>
              <a:rPr lang="en-US" altLang="ru-RU" dirty="0"/>
              <a:t>IFRS Results</a:t>
            </a:r>
            <a:endParaRPr lang="ru-RU" altLang="ru-RU" dirty="0"/>
          </a:p>
        </p:txBody>
      </p:sp>
      <p:sp>
        <p:nvSpPr>
          <p:cNvPr id="5" name="Text Box 103"/>
          <p:cNvSpPr txBox="1">
            <a:spLocks noChangeArrowheads="1"/>
          </p:cNvSpPr>
          <p:nvPr/>
        </p:nvSpPr>
        <p:spPr bwMode="auto">
          <a:xfrm>
            <a:off x="146050" y="1143000"/>
            <a:ext cx="224948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a:solidFill>
                  <a:srgbClr val="0079C2"/>
                </a:solidFill>
              </a:rPr>
              <a:t>Revenue Structure, mn RUR</a:t>
            </a:r>
          </a:p>
        </p:txBody>
      </p:sp>
      <p:sp>
        <p:nvSpPr>
          <p:cNvPr id="7" name="Text Box 103"/>
          <p:cNvSpPr txBox="1">
            <a:spLocks noChangeArrowheads="1"/>
          </p:cNvSpPr>
          <p:nvPr/>
        </p:nvSpPr>
        <p:spPr bwMode="auto">
          <a:xfrm>
            <a:off x="4738688" y="1143000"/>
            <a:ext cx="145732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a:solidFill>
                  <a:srgbClr val="0079C2"/>
                </a:solidFill>
              </a:rPr>
              <a:t>Prices and Tariffs</a:t>
            </a:r>
            <a:r>
              <a:rPr lang="ru-RU" altLang="ru-RU" sz="1600" b="1" baseline="30000">
                <a:solidFill>
                  <a:srgbClr val="0079C2"/>
                </a:solidFill>
              </a:rPr>
              <a:t>1</a:t>
            </a:r>
          </a:p>
        </p:txBody>
      </p:sp>
      <p:sp>
        <p:nvSpPr>
          <p:cNvPr id="8" name="Rectangle 8"/>
          <p:cNvSpPr/>
          <p:nvPr/>
        </p:nvSpPr>
        <p:spPr>
          <a:xfrm>
            <a:off x="0" y="6040438"/>
            <a:ext cx="9144000" cy="230187"/>
          </a:xfrm>
          <a:prstGeom prst="rect">
            <a:avLst/>
          </a:prstGeom>
        </p:spPr>
        <p:txBody>
          <a:bodyPr anchor="b">
            <a:spAutoFit/>
          </a:bodyPr>
          <a:lstStyle/>
          <a:p>
            <a:pPr eaLnBrk="1" fontAlgn="auto" hangingPunct="1">
              <a:spcBef>
                <a:spcPts val="0"/>
              </a:spcBef>
              <a:spcAft>
                <a:spcPts val="0"/>
              </a:spcAft>
              <a:defRPr/>
            </a:pPr>
            <a:r>
              <a:rPr lang="ru-RU" sz="900" baseline="30000" dirty="0">
                <a:solidFill>
                  <a:schemeClr val="tx1">
                    <a:lumMod val="65000"/>
                    <a:lumOff val="35000"/>
                  </a:schemeClr>
                </a:solidFill>
                <a:latin typeface="+mn-lt"/>
                <a:cs typeface="+mn-cs"/>
              </a:rPr>
              <a:t>1</a:t>
            </a:r>
            <a:r>
              <a:rPr lang="ru-RU" sz="900" dirty="0">
                <a:solidFill>
                  <a:schemeClr val="tx1">
                    <a:lumMod val="65000"/>
                    <a:lumOff val="35000"/>
                  </a:schemeClr>
                </a:solidFill>
                <a:latin typeface="+mn-lt"/>
                <a:cs typeface="+mn-cs"/>
              </a:rPr>
              <a:t> </a:t>
            </a:r>
            <a:r>
              <a:rPr lang="en-US" sz="900" dirty="0">
                <a:solidFill>
                  <a:schemeClr val="tx1">
                    <a:lumMod val="65000"/>
                    <a:lumOff val="35000"/>
                  </a:schemeClr>
                </a:solidFill>
                <a:latin typeface="+mn-lt"/>
                <a:cs typeface="+mn-cs"/>
              </a:rPr>
              <a:t>Management report data</a:t>
            </a:r>
          </a:p>
        </p:txBody>
      </p:sp>
      <p:graphicFrame>
        <p:nvGraphicFramePr>
          <p:cNvPr id="9" name="Таблица 20"/>
          <p:cNvGraphicFramePr>
            <a:graphicFrameLocks noGrp="1"/>
          </p:cNvGraphicFramePr>
          <p:nvPr>
            <p:extLst>
              <p:ext uri="{D42A27DB-BD31-4B8C-83A1-F6EECF244321}">
                <p14:modId xmlns:p14="http://schemas.microsoft.com/office/powerpoint/2010/main" val="1917659253"/>
              </p:ext>
            </p:extLst>
          </p:nvPr>
        </p:nvGraphicFramePr>
        <p:xfrm>
          <a:off x="4876800" y="1541463"/>
          <a:ext cx="4114800" cy="1782762"/>
        </p:xfrm>
        <a:graphic>
          <a:graphicData uri="http://schemas.openxmlformats.org/drawingml/2006/table">
            <a:tbl>
              <a:tblPr/>
              <a:tblGrid>
                <a:gridCol w="3169920"/>
                <a:gridCol w="944880"/>
              </a:tblGrid>
              <a:tr h="222486">
                <a:tc>
                  <a:txBody>
                    <a:bodyPr/>
                    <a:lstStyle/>
                    <a:p>
                      <a:pPr algn="l" rtl="0" fontAlgn="ctr"/>
                      <a:endParaRPr lang="ru-RU" sz="1100" b="1" i="0" u="none" strike="noStrike" dirty="0">
                        <a:solidFill>
                          <a:schemeClr val="accent1"/>
                        </a:solidFill>
                        <a:latin typeface="+mn-lt"/>
                      </a:endParaRPr>
                    </a:p>
                  </a:txBody>
                  <a:tcPr marL="45720" marR="45720" marT="27423" marB="27423" anchor="ctr">
                    <a:lnL>
                      <a:noFill/>
                    </a:lnL>
                    <a:lnR>
                      <a:noFill/>
                    </a:lnR>
                    <a:lnT>
                      <a:noFill/>
                    </a:lnT>
                    <a:lnB>
                      <a:noFill/>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1" i="0" u="none" strike="noStrike" cap="none" normalizeH="0" baseline="0" dirty="0" smtClean="0">
                          <a:ln>
                            <a:noFill/>
                          </a:ln>
                          <a:solidFill>
                            <a:srgbClr val="0079C2"/>
                          </a:solidFill>
                          <a:effectLst/>
                          <a:latin typeface="Arial Narrow" pitchFamily="34" charset="0"/>
                          <a:cs typeface="Arial" charset="0"/>
                        </a:rPr>
                        <a:t>3M 2020</a:t>
                      </a:r>
                      <a:endParaRPr kumimoji="0" lang="ru-RU" sz="1100" b="1" i="0" u="none" strike="noStrike" cap="none" normalizeH="0" baseline="0" dirty="0" smtClean="0">
                        <a:ln>
                          <a:noFill/>
                        </a:ln>
                        <a:solidFill>
                          <a:srgbClr val="0079C2"/>
                        </a:solidFill>
                        <a:effectLst/>
                        <a:latin typeface="Arial Narrow" pitchFamily="34" charset="0"/>
                        <a:cs typeface="Arial" charset="0"/>
                      </a:endParaRPr>
                    </a:p>
                  </a:txBody>
                  <a:tcPr marL="45720" marR="45720" marT="27423" marB="27423" anchor="ctr">
                    <a:lnL>
                      <a:noFill/>
                    </a:lnL>
                    <a:lnR>
                      <a:noFill/>
                    </a:lnR>
                    <a:lnT>
                      <a:noFill/>
                    </a:lnT>
                    <a:lnB>
                      <a:noFill/>
                    </a:lnB>
                    <a:lnTlToBr w="12700" cmpd="sng">
                      <a:noFill/>
                      <a:prstDash val="solid"/>
                    </a:lnTlToBr>
                    <a:lnBlToTr w="12700" cmpd="sng">
                      <a:noFill/>
                      <a:prstDash val="solid"/>
                    </a:lnBlToTr>
                    <a:solidFill>
                      <a:schemeClr val="bg1">
                        <a:lumMod val="95000"/>
                      </a:schemeClr>
                    </a:solidFill>
                  </a:tcPr>
                </a:tc>
              </a:tr>
              <a:tr h="390069">
                <a:tc>
                  <a:txBody>
                    <a:bodyPr/>
                    <a:lstStyle/>
                    <a:p>
                      <a:pPr marL="0" algn="l" defTabSz="914400" rtl="0" eaLnBrk="1" fontAlgn="ctr" latinLnBrk="0" hangingPunct="1">
                        <a:spcAft>
                          <a:spcPts val="0"/>
                        </a:spcAft>
                      </a:pPr>
                      <a:r>
                        <a:rPr lang="en-US" sz="1100" kern="1200" dirty="0">
                          <a:solidFill>
                            <a:schemeClr val="tx1"/>
                          </a:solidFill>
                          <a:effectLst/>
                          <a:latin typeface="+mn-lt"/>
                          <a:ea typeface="Calibri" panose="020F0502020204030204" pitchFamily="34" charset="0"/>
                          <a:cs typeface="Times New Roman" panose="02020603050405020304" pitchFamily="18" charset="0"/>
                        </a:rPr>
                        <a:t>Average </a:t>
                      </a:r>
                      <a:r>
                        <a:rPr lang="en-US" sz="1100" kern="1200" dirty="0" smtClean="0">
                          <a:solidFill>
                            <a:schemeClr val="tx1"/>
                          </a:solidFill>
                          <a:effectLst/>
                          <a:latin typeface="+mn-lt"/>
                          <a:ea typeface="Calibri" panose="020F0502020204030204" pitchFamily="34" charset="0"/>
                          <a:cs typeface="Times New Roman" panose="02020603050405020304" pitchFamily="18" charset="0"/>
                        </a:rPr>
                        <a:t>electricity price at the free market, </a:t>
                      </a:r>
                      <a:r>
                        <a:rPr lang="en-US" sz="1100" kern="1200" dirty="0">
                          <a:solidFill>
                            <a:schemeClr val="tx1"/>
                          </a:solidFill>
                          <a:effectLst/>
                          <a:latin typeface="+mn-lt"/>
                          <a:ea typeface="Calibri" panose="020F0502020204030204" pitchFamily="34" charset="0"/>
                          <a:cs typeface="Times New Roman" panose="02020603050405020304" pitchFamily="18" charset="0"/>
                        </a:rPr>
                        <a:t>RUR/</a:t>
                      </a:r>
                      <a:r>
                        <a:rPr lang="en-US" sz="1100" kern="1200" dirty="0" err="1">
                          <a:solidFill>
                            <a:schemeClr val="tx1"/>
                          </a:solidFill>
                          <a:effectLst/>
                          <a:latin typeface="+mn-lt"/>
                          <a:ea typeface="Calibri" panose="020F0502020204030204" pitchFamily="34" charset="0"/>
                          <a:cs typeface="Times New Roman" panose="02020603050405020304" pitchFamily="18" charset="0"/>
                        </a:rPr>
                        <a:t>MWh</a:t>
                      </a:r>
                      <a:r>
                        <a:rPr lang="en-US" sz="1100" kern="1200" dirty="0">
                          <a:solidFill>
                            <a:schemeClr val="tx1"/>
                          </a:solidFill>
                          <a:effectLst/>
                          <a:latin typeface="+mn-lt"/>
                          <a:ea typeface="Calibri" panose="020F0502020204030204" pitchFamily="34" charset="0"/>
                          <a:cs typeface="Times New Roman" panose="02020603050405020304" pitchFamily="18" charset="0"/>
                        </a:rPr>
                        <a:t> </a:t>
                      </a:r>
                    </a:p>
                  </a:txBody>
                  <a:tcPr marL="0" marR="0" marT="0"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14300" indent="0" algn="l" defTabSz="914400" rtl="0" eaLnBrk="1" fontAlgn="ctr" latinLnBrk="0" hangingPunct="1">
                        <a:spcAft>
                          <a:spcPts val="0"/>
                        </a:spcAft>
                      </a:pPr>
                      <a:r>
                        <a:rPr lang="ru-RU" sz="1100" kern="1200" dirty="0" smtClean="0">
                          <a:solidFill>
                            <a:schemeClr val="tx1"/>
                          </a:solidFill>
                          <a:effectLst/>
                          <a:latin typeface="+mn-lt"/>
                          <a:ea typeface="Calibri" panose="020F0502020204030204" pitchFamily="34" charset="0"/>
                          <a:cs typeface="Times New Roman" panose="02020603050405020304" pitchFamily="18" charset="0"/>
                        </a:rPr>
                        <a:t>1,199.93</a:t>
                      </a:r>
                      <a:r>
                        <a:rPr lang="ru-RU" sz="1100" kern="1200" dirty="0">
                          <a:solidFill>
                            <a:schemeClr val="tx1"/>
                          </a:solidFill>
                          <a:effectLst/>
                          <a:latin typeface="+mn-lt"/>
                          <a:ea typeface="Calibri" panose="020F0502020204030204" pitchFamily="34" charset="0"/>
                          <a:cs typeface="Times New Roman" panose="02020603050405020304" pitchFamily="18" charset="0"/>
                        </a:rPr>
                        <a:t>   </a:t>
                      </a:r>
                    </a:p>
                  </a:txBody>
                  <a:tcPr marL="68580" marR="68580" marT="0"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r>
              <a:tr h="390069">
                <a:tc>
                  <a:txBody>
                    <a:bodyPr/>
                    <a:lstStyle/>
                    <a:p>
                      <a:pPr marL="0" algn="l" defTabSz="914400" rtl="0" eaLnBrk="1" fontAlgn="ctr" latinLnBrk="0" hangingPunct="1">
                        <a:spcAft>
                          <a:spcPts val="0"/>
                        </a:spcAft>
                      </a:pPr>
                      <a:r>
                        <a:rPr lang="en-US" sz="1100" kern="1200" dirty="0">
                          <a:solidFill>
                            <a:schemeClr val="tx1"/>
                          </a:solidFill>
                          <a:effectLst/>
                          <a:latin typeface="+mn-lt"/>
                          <a:ea typeface="Calibri" panose="020F0502020204030204" pitchFamily="34" charset="0"/>
                          <a:cs typeface="Times New Roman" panose="02020603050405020304" pitchFamily="18" charset="0"/>
                        </a:rPr>
                        <a:t>Average </a:t>
                      </a:r>
                      <a:r>
                        <a:rPr lang="en-US" sz="1100" kern="1200" dirty="0" smtClean="0">
                          <a:solidFill>
                            <a:schemeClr val="tx1"/>
                          </a:solidFill>
                          <a:effectLst/>
                          <a:latin typeface="+mn-lt"/>
                          <a:ea typeface="Calibri" panose="020F0502020204030204" pitchFamily="34" charset="0"/>
                          <a:cs typeface="Times New Roman" panose="02020603050405020304" pitchFamily="18" charset="0"/>
                        </a:rPr>
                        <a:t>heat tariff</a:t>
                      </a:r>
                      <a:r>
                        <a:rPr lang="en-US" sz="1100" kern="1200" dirty="0">
                          <a:solidFill>
                            <a:schemeClr val="tx1"/>
                          </a:solidFill>
                          <a:effectLst/>
                          <a:latin typeface="+mn-lt"/>
                          <a:ea typeface="Calibri" panose="020F0502020204030204" pitchFamily="34" charset="0"/>
                          <a:cs typeface="Times New Roman" panose="02020603050405020304" pitchFamily="18" charset="0"/>
                        </a:rPr>
                        <a:t>, RUR/</a:t>
                      </a:r>
                      <a:r>
                        <a:rPr lang="en-US" sz="1100" kern="1200" dirty="0" err="1">
                          <a:solidFill>
                            <a:schemeClr val="tx1"/>
                          </a:solidFill>
                          <a:effectLst/>
                          <a:latin typeface="+mn-lt"/>
                          <a:ea typeface="Calibri" panose="020F0502020204030204" pitchFamily="34" charset="0"/>
                          <a:cs typeface="Times New Roman" panose="02020603050405020304" pitchFamily="18" charset="0"/>
                        </a:rPr>
                        <a:t>Gcal</a:t>
                      </a:r>
                      <a:r>
                        <a:rPr lang="en-US" sz="1100" kern="1200" dirty="0">
                          <a:solidFill>
                            <a:schemeClr val="tx1"/>
                          </a:solidFill>
                          <a:effectLst/>
                          <a:latin typeface="+mn-lt"/>
                          <a:ea typeface="Calibri" panose="020F0502020204030204" pitchFamily="34" charset="0"/>
                          <a:cs typeface="Times New Roman" panose="02020603050405020304" pitchFamily="18" charset="0"/>
                        </a:rPr>
                        <a:t> </a:t>
                      </a:r>
                    </a:p>
                  </a:txBody>
                  <a:tcPr marL="0" marR="0" marT="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14300" indent="0" algn="l" defTabSz="914400" rtl="0" eaLnBrk="1" fontAlgn="ctr" latinLnBrk="0" hangingPunct="1">
                        <a:spcAft>
                          <a:spcPts val="0"/>
                        </a:spcAft>
                      </a:pPr>
                      <a:r>
                        <a:rPr lang="ru-RU" sz="1100" kern="1200" dirty="0" smtClean="0">
                          <a:solidFill>
                            <a:schemeClr val="tx1"/>
                          </a:solidFill>
                          <a:effectLst/>
                          <a:latin typeface="+mn-lt"/>
                          <a:ea typeface="Calibri" panose="020F0502020204030204" pitchFamily="34" charset="0"/>
                          <a:cs typeface="Times New Roman" panose="02020603050405020304" pitchFamily="18" charset="0"/>
                        </a:rPr>
                        <a:t>841.33 </a:t>
                      </a:r>
                      <a:endParaRPr lang="ru-RU" sz="1100" kern="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r>
              <a:tr h="390069">
                <a:tc>
                  <a:txBody>
                    <a:bodyPr/>
                    <a:lstStyle/>
                    <a:p>
                      <a:pPr marL="0" algn="l" defTabSz="914400" rtl="0" eaLnBrk="1" fontAlgn="ctr" latinLnBrk="0" hangingPunct="1">
                        <a:spcAft>
                          <a:spcPts val="0"/>
                        </a:spcAft>
                      </a:pPr>
                      <a:r>
                        <a:rPr lang="en-US" sz="1100" kern="1200" dirty="0">
                          <a:solidFill>
                            <a:schemeClr val="tx1"/>
                          </a:solidFill>
                          <a:effectLst/>
                          <a:latin typeface="+mn-lt"/>
                          <a:ea typeface="Calibri" panose="020F0502020204030204" pitchFamily="34" charset="0"/>
                          <a:cs typeface="Times New Roman" panose="02020603050405020304" pitchFamily="18" charset="0"/>
                        </a:rPr>
                        <a:t>Average price for new </a:t>
                      </a:r>
                      <a:r>
                        <a:rPr lang="en-US" sz="1100" kern="1200" dirty="0" smtClean="0">
                          <a:solidFill>
                            <a:schemeClr val="tx1"/>
                          </a:solidFill>
                          <a:effectLst/>
                          <a:latin typeface="+mn-lt"/>
                          <a:ea typeface="Calibri" panose="020F0502020204030204" pitchFamily="34" charset="0"/>
                          <a:cs typeface="Times New Roman" panose="02020603050405020304" pitchFamily="18" charset="0"/>
                        </a:rPr>
                        <a:t>capacity,</a:t>
                      </a:r>
                    </a:p>
                    <a:p>
                      <a:pPr marL="0" algn="l" defTabSz="914400" rtl="0" eaLnBrk="1" fontAlgn="ctr" latinLnBrk="0" hangingPunct="1">
                        <a:spcAft>
                          <a:spcPts val="0"/>
                        </a:spcAft>
                      </a:pPr>
                      <a:r>
                        <a:rPr lang="en-US" sz="1100" kern="1200" dirty="0" smtClean="0">
                          <a:solidFill>
                            <a:schemeClr val="tx1"/>
                          </a:solidFill>
                          <a:effectLst/>
                          <a:latin typeface="+mn-lt"/>
                          <a:ea typeface="Calibri" panose="020F0502020204030204" pitchFamily="34" charset="0"/>
                          <a:cs typeface="Times New Roman" panose="02020603050405020304" pitchFamily="18" charset="0"/>
                        </a:rPr>
                        <a:t>RUR/MW </a:t>
                      </a:r>
                      <a:r>
                        <a:rPr lang="en-US" sz="1100" kern="1200" dirty="0">
                          <a:solidFill>
                            <a:schemeClr val="tx1"/>
                          </a:solidFill>
                          <a:effectLst/>
                          <a:latin typeface="+mn-lt"/>
                          <a:ea typeface="Calibri" panose="020F0502020204030204" pitchFamily="34" charset="0"/>
                          <a:cs typeface="Times New Roman" panose="02020603050405020304" pitchFamily="18" charset="0"/>
                        </a:rPr>
                        <a:t>per month</a:t>
                      </a:r>
                    </a:p>
                  </a:txBody>
                  <a:tcPr marL="0" marR="0" marT="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14300" indent="0" algn="l" defTabSz="914400" rtl="0" eaLnBrk="1" fontAlgn="ctr" latinLnBrk="0" hangingPunct="1">
                        <a:spcAft>
                          <a:spcPts val="0"/>
                        </a:spcAft>
                      </a:pPr>
                      <a:r>
                        <a:rPr lang="ru-RU" sz="1100" kern="1200" dirty="0" smtClean="0">
                          <a:solidFill>
                            <a:schemeClr val="tx1"/>
                          </a:solidFill>
                          <a:effectLst/>
                          <a:latin typeface="+mn-lt"/>
                          <a:ea typeface="Calibri" panose="020F0502020204030204" pitchFamily="34" charset="0"/>
                          <a:cs typeface="Times New Roman" panose="02020603050405020304" pitchFamily="18" charset="0"/>
                        </a:rPr>
                        <a:t>864,675.14</a:t>
                      </a:r>
                      <a:r>
                        <a:rPr lang="ru-RU" sz="1100" kern="1200" dirty="0">
                          <a:solidFill>
                            <a:schemeClr val="tx1"/>
                          </a:solidFill>
                          <a:effectLst/>
                          <a:latin typeface="+mn-lt"/>
                          <a:ea typeface="Calibri" panose="020F0502020204030204" pitchFamily="34" charset="0"/>
                          <a:cs typeface="Times New Roman" panose="02020603050405020304" pitchFamily="18" charset="0"/>
                        </a:rPr>
                        <a:t>   </a:t>
                      </a:r>
                    </a:p>
                  </a:txBody>
                  <a:tcPr marL="68580" marR="68580" marT="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r>
              <a:tr h="390069">
                <a:tc>
                  <a:txBody>
                    <a:bodyPr/>
                    <a:lstStyle/>
                    <a:p>
                      <a:pPr marL="0" algn="l" defTabSz="914400" rtl="0" eaLnBrk="1" fontAlgn="ctr" latinLnBrk="0" hangingPunct="1">
                        <a:spcAft>
                          <a:spcPts val="0"/>
                        </a:spcAft>
                      </a:pPr>
                      <a:r>
                        <a:rPr lang="en-US" sz="1100" kern="1200" dirty="0">
                          <a:solidFill>
                            <a:schemeClr val="tx1"/>
                          </a:solidFill>
                          <a:effectLst/>
                          <a:latin typeface="+mn-lt"/>
                          <a:ea typeface="Calibri" panose="020F0502020204030204" pitchFamily="34" charset="0"/>
                          <a:cs typeface="Times New Roman" panose="02020603050405020304" pitchFamily="18" charset="0"/>
                        </a:rPr>
                        <a:t>Average price for old </a:t>
                      </a:r>
                      <a:r>
                        <a:rPr lang="en-US" sz="1100" kern="1200" dirty="0" smtClean="0">
                          <a:solidFill>
                            <a:schemeClr val="tx1"/>
                          </a:solidFill>
                          <a:effectLst/>
                          <a:latin typeface="+mn-lt"/>
                          <a:ea typeface="Calibri" panose="020F0502020204030204" pitchFamily="34" charset="0"/>
                          <a:cs typeface="Times New Roman" panose="02020603050405020304" pitchFamily="18" charset="0"/>
                        </a:rPr>
                        <a:t>capacity,</a:t>
                      </a:r>
                    </a:p>
                    <a:p>
                      <a:pPr marL="0" algn="l" defTabSz="914400" rtl="0" eaLnBrk="1" fontAlgn="ctr" latinLnBrk="0" hangingPunct="1">
                        <a:spcAft>
                          <a:spcPts val="0"/>
                        </a:spcAft>
                      </a:pPr>
                      <a:r>
                        <a:rPr lang="en-US" sz="1100" kern="1200" dirty="0" smtClean="0">
                          <a:solidFill>
                            <a:schemeClr val="tx1"/>
                          </a:solidFill>
                          <a:effectLst/>
                          <a:latin typeface="+mn-lt"/>
                          <a:ea typeface="Calibri" panose="020F0502020204030204" pitchFamily="34" charset="0"/>
                          <a:cs typeface="Times New Roman" panose="02020603050405020304" pitchFamily="18" charset="0"/>
                        </a:rPr>
                        <a:t>RUR/MW </a:t>
                      </a:r>
                      <a:r>
                        <a:rPr lang="en-US" sz="1100" kern="1200" dirty="0">
                          <a:solidFill>
                            <a:schemeClr val="tx1"/>
                          </a:solidFill>
                          <a:effectLst/>
                          <a:latin typeface="+mn-lt"/>
                          <a:ea typeface="Calibri" panose="020F0502020204030204" pitchFamily="34" charset="0"/>
                          <a:cs typeface="Times New Roman" panose="02020603050405020304" pitchFamily="18" charset="0"/>
                        </a:rPr>
                        <a:t>per month </a:t>
                      </a:r>
                    </a:p>
                  </a:txBody>
                  <a:tcPr marL="0" marR="0" marT="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14300" indent="0" algn="l" defTabSz="914400" rtl="0" eaLnBrk="1" fontAlgn="ctr" latinLnBrk="0" hangingPunct="1">
                        <a:spcAft>
                          <a:spcPts val="0"/>
                        </a:spcAft>
                      </a:pPr>
                      <a:r>
                        <a:rPr lang="ru-RU" sz="1100" kern="1200" dirty="0" smtClean="0">
                          <a:solidFill>
                            <a:schemeClr val="tx1"/>
                          </a:solidFill>
                          <a:effectLst/>
                          <a:latin typeface="+mn-lt"/>
                          <a:ea typeface="Calibri" panose="020F0502020204030204" pitchFamily="34" charset="0"/>
                          <a:cs typeface="Times New Roman" panose="02020603050405020304" pitchFamily="18" charset="0"/>
                        </a:rPr>
                        <a:t>141,516.36</a:t>
                      </a:r>
                      <a:r>
                        <a:rPr lang="ru-RU" sz="1100" kern="1200" dirty="0">
                          <a:solidFill>
                            <a:schemeClr val="tx1"/>
                          </a:solidFill>
                          <a:effectLst/>
                          <a:latin typeface="+mn-lt"/>
                          <a:ea typeface="Calibri" panose="020F0502020204030204" pitchFamily="34" charset="0"/>
                          <a:cs typeface="Times New Roman" panose="02020603050405020304" pitchFamily="18" charset="0"/>
                        </a:rPr>
                        <a:t>   </a:t>
                      </a:r>
                    </a:p>
                  </a:txBody>
                  <a:tcPr marL="68580" marR="68580" marT="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10" name="Text Box 103"/>
          <p:cNvSpPr txBox="1">
            <a:spLocks noChangeArrowheads="1"/>
          </p:cNvSpPr>
          <p:nvPr/>
        </p:nvSpPr>
        <p:spPr bwMode="auto">
          <a:xfrm>
            <a:off x="146050" y="3668713"/>
            <a:ext cx="328295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 typeface="Symbol" panose="05050102010706020507" pitchFamily="18" charset="2"/>
              <a:buNone/>
            </a:pPr>
            <a:r>
              <a:rPr lang="en-US" altLang="ru-RU" sz="1600" b="1" dirty="0">
                <a:solidFill>
                  <a:srgbClr val="0079C2"/>
                </a:solidFill>
              </a:rPr>
              <a:t>Electricity and Capacity Revenue Structure for </a:t>
            </a:r>
            <a:r>
              <a:rPr lang="ru-RU" altLang="ru-RU" sz="1600" b="1" dirty="0" smtClean="0">
                <a:solidFill>
                  <a:srgbClr val="0079C2"/>
                </a:solidFill>
              </a:rPr>
              <a:t>3M 2020</a:t>
            </a:r>
            <a:r>
              <a:rPr lang="ru-RU" altLang="ru-RU" sz="1600" b="1" baseline="30000" dirty="0" smtClean="0">
                <a:solidFill>
                  <a:srgbClr val="0079C2"/>
                </a:solidFill>
              </a:rPr>
              <a:t>1</a:t>
            </a:r>
            <a:endParaRPr lang="ru-RU" altLang="ru-RU" sz="1600" b="1" baseline="30000" dirty="0">
              <a:solidFill>
                <a:srgbClr val="0079C2"/>
              </a:solidFill>
            </a:endParaRPr>
          </a:p>
        </p:txBody>
      </p:sp>
      <p:sp>
        <p:nvSpPr>
          <p:cNvPr id="11" name="Text Box 103"/>
          <p:cNvSpPr txBox="1">
            <a:spLocks noChangeArrowheads="1"/>
          </p:cNvSpPr>
          <p:nvPr/>
        </p:nvSpPr>
        <p:spPr bwMode="auto">
          <a:xfrm>
            <a:off x="5543550" y="3675063"/>
            <a:ext cx="36576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 typeface="Symbol" panose="05050102010706020507" pitchFamily="18" charset="2"/>
              <a:buNone/>
            </a:pPr>
            <a:r>
              <a:rPr lang="en-US" altLang="ru-RU" sz="1600" b="1" dirty="0">
                <a:solidFill>
                  <a:srgbClr val="0079C2"/>
                </a:solidFill>
              </a:rPr>
              <a:t>Structure of Electricity Sales Volume at the Wholesale Market for </a:t>
            </a:r>
            <a:r>
              <a:rPr lang="ru-RU" altLang="ru-RU" sz="1600" b="1" dirty="0" smtClean="0">
                <a:solidFill>
                  <a:srgbClr val="0079C2"/>
                </a:solidFill>
              </a:rPr>
              <a:t>3M 2020</a:t>
            </a:r>
            <a:r>
              <a:rPr lang="ru-RU" altLang="ru-RU" sz="1600" b="1" baseline="30000" dirty="0" smtClean="0">
                <a:solidFill>
                  <a:srgbClr val="0079C2"/>
                </a:solidFill>
              </a:rPr>
              <a:t>1</a:t>
            </a:r>
            <a:endParaRPr lang="ru-RU" altLang="ru-RU" sz="1600" b="1" baseline="30000" dirty="0">
              <a:solidFill>
                <a:srgbClr val="0079C2"/>
              </a:solidFill>
            </a:endParaRPr>
          </a:p>
        </p:txBody>
      </p:sp>
      <p:pic>
        <p:nvPicPr>
          <p:cNvPr id="2" name="Рисунок 1"/>
          <p:cNvPicPr>
            <a:picLocks noChangeAspect="1"/>
          </p:cNvPicPr>
          <p:nvPr/>
        </p:nvPicPr>
        <p:blipFill>
          <a:blip r:embed="rId2"/>
          <a:stretch>
            <a:fillRect/>
          </a:stretch>
        </p:blipFill>
        <p:spPr>
          <a:xfrm>
            <a:off x="-650194" y="4354894"/>
            <a:ext cx="4459224" cy="1685544"/>
          </a:xfrm>
          <a:prstGeom prst="rect">
            <a:avLst/>
          </a:prstGeom>
        </p:spPr>
      </p:pic>
      <p:pic>
        <p:nvPicPr>
          <p:cNvPr id="12" name="Рисунок 11"/>
          <p:cNvPicPr>
            <a:picLocks noChangeAspect="1"/>
          </p:cNvPicPr>
          <p:nvPr/>
        </p:nvPicPr>
        <p:blipFill>
          <a:blip r:embed="rId3"/>
          <a:stretch>
            <a:fillRect/>
          </a:stretch>
        </p:blipFill>
        <p:spPr>
          <a:xfrm>
            <a:off x="4876800" y="4185285"/>
            <a:ext cx="4701540" cy="1648968"/>
          </a:xfrm>
          <a:prstGeom prst="rect">
            <a:avLst/>
          </a:prstGeom>
        </p:spPr>
      </p:pic>
      <p:pic>
        <p:nvPicPr>
          <p:cNvPr id="13" name="Рисунок 12"/>
          <p:cNvPicPr>
            <a:picLocks noChangeAspect="1"/>
          </p:cNvPicPr>
          <p:nvPr/>
        </p:nvPicPr>
        <p:blipFill>
          <a:blip r:embed="rId4"/>
          <a:stretch>
            <a:fillRect/>
          </a:stretch>
        </p:blipFill>
        <p:spPr>
          <a:xfrm>
            <a:off x="184214" y="1462565"/>
            <a:ext cx="4422648" cy="1629156"/>
          </a:xfrm>
          <a:prstGeom prst="rect">
            <a:avLst/>
          </a:prstGeom>
        </p:spPr>
      </p:pic>
    </p:spTree>
    <p:extLst>
      <p:ext uri="{BB962C8B-B14F-4D97-AF65-F5344CB8AC3E}">
        <p14:creationId xmlns:p14="http://schemas.microsoft.com/office/powerpoint/2010/main" val="8672391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en-US" altLang="ru-RU" dirty="0"/>
              <a:t>Variable Costs</a:t>
            </a:r>
            <a:endParaRPr lang="ru-RU" dirty="0"/>
          </a:p>
        </p:txBody>
      </p:sp>
      <p:sp>
        <p:nvSpPr>
          <p:cNvPr id="6" name="Текст 5"/>
          <p:cNvSpPr>
            <a:spLocks noGrp="1"/>
          </p:cNvSpPr>
          <p:nvPr>
            <p:ph type="body" sz="quarter" idx="10"/>
          </p:nvPr>
        </p:nvSpPr>
        <p:spPr>
          <a:xfrm>
            <a:off x="1873251" y="6477893"/>
            <a:ext cx="7048500" cy="307777"/>
          </a:xfrm>
        </p:spPr>
        <p:txBody>
          <a:bodyPr/>
          <a:lstStyle/>
          <a:p>
            <a:r>
              <a:rPr lang="en-US" altLang="ru-RU" dirty="0"/>
              <a:t>OGK-2 Group </a:t>
            </a:r>
            <a:r>
              <a:rPr lang="ru-RU" altLang="ru-RU" dirty="0"/>
              <a:t>3M 2020 </a:t>
            </a:r>
            <a:r>
              <a:rPr lang="en-US" altLang="ru-RU" dirty="0"/>
              <a:t>IFRS Results</a:t>
            </a:r>
            <a:endParaRPr lang="ru-RU" altLang="ru-RU" dirty="0"/>
          </a:p>
        </p:txBody>
      </p:sp>
      <p:graphicFrame>
        <p:nvGraphicFramePr>
          <p:cNvPr id="5" name="Таблица 4"/>
          <p:cNvGraphicFramePr>
            <a:graphicFrameLocks noGrp="1"/>
          </p:cNvGraphicFramePr>
          <p:nvPr>
            <p:extLst>
              <p:ext uri="{D42A27DB-BD31-4B8C-83A1-F6EECF244321}">
                <p14:modId xmlns:p14="http://schemas.microsoft.com/office/powerpoint/2010/main" val="1596853750"/>
              </p:ext>
            </p:extLst>
          </p:nvPr>
        </p:nvGraphicFramePr>
        <p:xfrm>
          <a:off x="4876800" y="1508125"/>
          <a:ext cx="4114801" cy="1631200"/>
        </p:xfrm>
        <a:graphic>
          <a:graphicData uri="http://schemas.openxmlformats.org/drawingml/2006/table">
            <a:tbl>
              <a:tblPr/>
              <a:tblGrid>
                <a:gridCol w="2053503"/>
                <a:gridCol w="765897"/>
                <a:gridCol w="762001"/>
                <a:gridCol w="533400"/>
              </a:tblGrid>
              <a:tr h="222591">
                <a:tc>
                  <a:txBody>
                    <a:bodyPr/>
                    <a:lstStyle/>
                    <a:p>
                      <a:pPr algn="l" rtl="0" fontAlgn="ctr"/>
                      <a:endParaRPr lang="ru-RU" sz="1100" b="1" i="0" u="none" strike="noStrike" dirty="0">
                        <a:solidFill>
                          <a:schemeClr val="accent1"/>
                        </a:solidFill>
                        <a:latin typeface="+mn-lt"/>
                      </a:endParaRPr>
                    </a:p>
                  </a:txBody>
                  <a:tcPr marL="45720" marR="45720" marT="27443" marB="27443" anchor="ctr">
                    <a:lnL>
                      <a:noFill/>
                    </a:lnL>
                    <a:lnR>
                      <a:noFill/>
                    </a:lnR>
                    <a:lnT>
                      <a:noFill/>
                    </a:lnT>
                    <a:lnB>
                      <a:noFill/>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200" b="1" i="0" u="none" strike="noStrike" cap="none" normalizeH="0" baseline="0" dirty="0" smtClean="0">
                          <a:ln>
                            <a:noFill/>
                          </a:ln>
                          <a:solidFill>
                            <a:srgbClr val="0079C2"/>
                          </a:solidFill>
                          <a:effectLst/>
                          <a:latin typeface="+mn-lt"/>
                          <a:cs typeface="Arial" charset="0"/>
                        </a:rPr>
                        <a:t>3M 2019</a:t>
                      </a:r>
                    </a:p>
                  </a:txBody>
                  <a:tcPr marL="45720" marR="45720" marT="27419" marB="27419" anchor="ctr" horzOverflow="overflow">
                    <a:lnL>
                      <a:noFill/>
                    </a:lnL>
                    <a:lnR>
                      <a:noFill/>
                    </a:lnR>
                    <a:lnT>
                      <a:noFill/>
                    </a:lnT>
                    <a:lnB>
                      <a:noFill/>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0" lang="ru-RU" sz="1200" b="1" i="0" u="none" strike="noStrike" cap="none" normalizeH="0" baseline="0" dirty="0" smtClean="0">
                          <a:ln>
                            <a:noFill/>
                          </a:ln>
                          <a:solidFill>
                            <a:srgbClr val="0079C2"/>
                          </a:solidFill>
                          <a:effectLst/>
                          <a:latin typeface="+mn-lt"/>
                          <a:cs typeface="Arial" charset="0"/>
                        </a:rPr>
                        <a:t>3M 2020</a:t>
                      </a:r>
                    </a:p>
                  </a:txBody>
                  <a:tcPr marL="45720" marR="45720" marT="27419" marB="27419" anchor="ctr" horzOverflow="overflow">
                    <a:lnL>
                      <a:noFill/>
                    </a:lnL>
                    <a:lnR>
                      <a:noFill/>
                    </a:lnR>
                    <a:lnT>
                      <a:noFill/>
                    </a:lnT>
                    <a:lnB>
                      <a:noFill/>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lang="en-US" sz="1100" b="1" i="0" u="none" strike="noStrike" kern="1200" dirty="0" smtClean="0">
                          <a:solidFill>
                            <a:srgbClr val="0079C2"/>
                          </a:solidFill>
                          <a:latin typeface="+mn-lt"/>
                          <a:ea typeface="+mn-ea"/>
                          <a:cs typeface="+mn-cs"/>
                        </a:rPr>
                        <a:t>Change</a:t>
                      </a:r>
                      <a:endParaRPr lang="ru-RU" sz="1100" b="1" i="0" u="none" strike="noStrike" kern="1200" dirty="0" smtClean="0">
                        <a:solidFill>
                          <a:srgbClr val="0079C2"/>
                        </a:solidFill>
                        <a:latin typeface="+mn-lt"/>
                        <a:ea typeface="+mn-ea"/>
                        <a:cs typeface="+mn-cs"/>
                      </a:endParaRPr>
                    </a:p>
                  </a:txBody>
                  <a:tcPr marL="45720" marR="45720" marT="27428" marB="27428" anchor="ctr" horzOverflow="overflow">
                    <a:lnL>
                      <a:noFill/>
                    </a:lnL>
                    <a:lnR>
                      <a:noFill/>
                    </a:lnR>
                    <a:lnT>
                      <a:noFill/>
                    </a:lnT>
                    <a:lnB>
                      <a:noFill/>
                    </a:lnB>
                    <a:lnTlToBr w="12700" cmpd="sng">
                      <a:noFill/>
                      <a:prstDash val="solid"/>
                    </a:lnTlToBr>
                    <a:lnBlToTr w="12700" cmpd="sng">
                      <a:noFill/>
                      <a:prstDash val="solid"/>
                    </a:lnBlToTr>
                    <a:solidFill>
                      <a:schemeClr val="bg1">
                        <a:lumMod val="95000"/>
                      </a:schemeClr>
                    </a:solidFill>
                  </a:tcPr>
                </a:tc>
              </a:tr>
              <a:tr h="390297">
                <a:tc>
                  <a:txBody>
                    <a:bodyPr/>
                    <a:lstStyle/>
                    <a:p>
                      <a:pPr marL="114300" indent="0" algn="l" defTabSz="914400" rtl="0" eaLnBrk="1" fontAlgn="ctr" latinLnBrk="0" hangingPunct="1">
                        <a:spcAft>
                          <a:spcPts val="0"/>
                        </a:spcAft>
                      </a:pPr>
                      <a:r>
                        <a:rPr lang="en-US" sz="1100" kern="1200" dirty="0" smtClean="0">
                          <a:solidFill>
                            <a:schemeClr val="tx1"/>
                          </a:solidFill>
                          <a:effectLst/>
                          <a:latin typeface="+mn-lt"/>
                          <a:ea typeface="Calibri" panose="020F0502020204030204" pitchFamily="34" charset="0"/>
                          <a:cs typeface="Times New Roman" panose="02020603050405020304" pitchFamily="18" charset="0"/>
                        </a:rPr>
                        <a:t>Fuel Expenses</a:t>
                      </a:r>
                      <a:endParaRPr lang="ru-RU" sz="1100" kern="1200" dirty="0">
                        <a:solidFill>
                          <a:schemeClr val="tx1"/>
                        </a:solidFill>
                        <a:effectLst/>
                        <a:latin typeface="+mn-lt"/>
                        <a:ea typeface="Calibri" panose="020F0502020204030204" pitchFamily="34" charset="0"/>
                        <a:cs typeface="Times New Roman" panose="02020603050405020304" pitchFamily="18" charset="0"/>
                      </a:endParaRPr>
                    </a:p>
                  </a:txBody>
                  <a:tcPr marL="9524" marR="9524" marT="9527"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ctr" defTabSz="914400" rtl="0" eaLnBrk="1" fontAlgn="ctr" latinLnBrk="0" hangingPunct="1">
                        <a:spcAft>
                          <a:spcPts val="0"/>
                        </a:spcAft>
                      </a:pPr>
                      <a:r>
                        <a:rPr lang="ru-RU" sz="1100" b="0" kern="1200" dirty="0" smtClean="0">
                          <a:solidFill>
                            <a:schemeClr val="tx2"/>
                          </a:solidFill>
                          <a:effectLst/>
                          <a:latin typeface="+mn-lt"/>
                          <a:ea typeface="Calibri" panose="020F0502020204030204" pitchFamily="34" charset="0"/>
                          <a:cs typeface="Times New Roman" panose="02020603050405020304" pitchFamily="18" charset="0"/>
                        </a:rPr>
                        <a:t>16,001</a:t>
                      </a:r>
                      <a:endParaRPr lang="ru-RU" sz="1100" b="0" kern="1200" dirty="0">
                        <a:solidFill>
                          <a:schemeClr val="tx2"/>
                        </a:solidFill>
                        <a:effectLst/>
                        <a:latin typeface="+mn-lt"/>
                        <a:ea typeface="Calibri" panose="020F0502020204030204" pitchFamily="34" charset="0"/>
                        <a:cs typeface="Times New Roman" panose="02020603050405020304" pitchFamily="18" charset="0"/>
                      </a:endParaRPr>
                    </a:p>
                  </a:txBody>
                  <a:tcPr marL="7620" marR="7620" marT="7620"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ctr" defTabSz="914400" rtl="0" eaLnBrk="1" fontAlgn="ctr" latinLnBrk="0" hangingPunct="1">
                        <a:spcAft>
                          <a:spcPts val="0"/>
                        </a:spcAft>
                      </a:pPr>
                      <a:r>
                        <a:rPr lang="ru-RU" sz="1100" b="0" kern="1200" dirty="0" smtClean="0">
                          <a:solidFill>
                            <a:schemeClr val="tx2"/>
                          </a:solidFill>
                          <a:effectLst/>
                          <a:latin typeface="+mn-lt"/>
                          <a:ea typeface="Calibri" panose="020F0502020204030204" pitchFamily="34" charset="0"/>
                          <a:cs typeface="Times New Roman" panose="02020603050405020304" pitchFamily="18" charset="0"/>
                        </a:rPr>
                        <a:t>14,720</a:t>
                      </a:r>
                      <a:endParaRPr lang="ru-RU" sz="1100" b="0" kern="1200" dirty="0">
                        <a:solidFill>
                          <a:schemeClr val="tx2"/>
                        </a:solidFill>
                        <a:effectLst/>
                        <a:latin typeface="+mn-lt"/>
                        <a:ea typeface="Calibri" panose="020F0502020204030204" pitchFamily="34" charset="0"/>
                        <a:cs typeface="Times New Roman" panose="02020603050405020304" pitchFamily="18" charset="0"/>
                      </a:endParaRPr>
                    </a:p>
                  </a:txBody>
                  <a:tcPr marL="7620" marR="7620" marT="7620"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ctr" defTabSz="914400" rtl="0" eaLnBrk="1" fontAlgn="ctr" latinLnBrk="0" hangingPunct="1">
                        <a:spcAft>
                          <a:spcPts val="0"/>
                        </a:spcAft>
                      </a:pPr>
                      <a:r>
                        <a:rPr lang="ru-RU" sz="1100" b="0" kern="1200" dirty="0">
                          <a:solidFill>
                            <a:schemeClr val="tx2"/>
                          </a:solidFill>
                          <a:effectLst/>
                          <a:latin typeface="+mn-lt"/>
                          <a:ea typeface="Calibri" panose="020F0502020204030204" pitchFamily="34" charset="0"/>
                          <a:cs typeface="Times New Roman" panose="02020603050405020304" pitchFamily="18" charset="0"/>
                        </a:rPr>
                        <a:t>-</a:t>
                      </a:r>
                      <a:r>
                        <a:rPr lang="ru-RU" sz="1100" b="0" kern="1200" dirty="0" smtClean="0">
                          <a:solidFill>
                            <a:schemeClr val="tx2"/>
                          </a:solidFill>
                          <a:effectLst/>
                          <a:latin typeface="+mn-lt"/>
                          <a:ea typeface="Calibri" panose="020F0502020204030204" pitchFamily="34" charset="0"/>
                          <a:cs typeface="Times New Roman" panose="02020603050405020304" pitchFamily="18" charset="0"/>
                        </a:rPr>
                        <a:t>8.0</a:t>
                      </a:r>
                      <a:r>
                        <a:rPr lang="ru-RU" sz="1100" b="0" kern="1200" dirty="0">
                          <a:solidFill>
                            <a:schemeClr val="tx2"/>
                          </a:solidFill>
                          <a:effectLst/>
                          <a:latin typeface="+mn-lt"/>
                          <a:ea typeface="Calibri" panose="020F0502020204030204" pitchFamily="34" charset="0"/>
                          <a:cs typeface="Times New Roman" panose="02020603050405020304" pitchFamily="18" charset="0"/>
                        </a:rPr>
                        <a:t>%</a:t>
                      </a:r>
                    </a:p>
                  </a:txBody>
                  <a:tcPr marL="7620" marR="7620" marT="7620"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r>
              <a:tr h="390297">
                <a:tc>
                  <a:txBody>
                    <a:bodyPr/>
                    <a:lstStyle/>
                    <a:p>
                      <a:pPr marL="114300" indent="0" algn="l" defTabSz="914400" rtl="0" eaLnBrk="1" fontAlgn="ctr" latinLnBrk="0" hangingPunct="1">
                        <a:spcAft>
                          <a:spcPts val="0"/>
                        </a:spcAft>
                      </a:pPr>
                      <a:r>
                        <a:rPr lang="en-US" sz="1100" kern="1200" dirty="0" smtClean="0">
                          <a:solidFill>
                            <a:schemeClr val="tx1"/>
                          </a:solidFill>
                          <a:effectLst/>
                          <a:latin typeface="+mn-lt"/>
                          <a:ea typeface="Calibri" panose="020F0502020204030204" pitchFamily="34" charset="0"/>
                          <a:cs typeface="Times New Roman" panose="02020603050405020304" pitchFamily="18" charset="0"/>
                        </a:rPr>
                        <a:t>Purchased </a:t>
                      </a:r>
                      <a:r>
                        <a:rPr lang="en-US" sz="1100" kern="1200" dirty="0" smtClean="0">
                          <a:solidFill>
                            <a:schemeClr val="tx1"/>
                          </a:solidFill>
                          <a:effectLst/>
                          <a:latin typeface="+mn-lt"/>
                          <a:ea typeface="Calibri" panose="020F0502020204030204" pitchFamily="34" charset="0"/>
                          <a:cs typeface="Times New Roman" panose="02020603050405020304" pitchFamily="18" charset="0"/>
                        </a:rPr>
                        <a:t>Electricity</a:t>
                      </a:r>
                      <a:r>
                        <a:rPr lang="ru-RU" sz="1100" kern="1200" dirty="0" smtClean="0">
                          <a:solidFill>
                            <a:schemeClr val="tx1"/>
                          </a:solidFill>
                          <a:effectLst/>
                          <a:latin typeface="+mn-lt"/>
                          <a:ea typeface="Calibri" panose="020F0502020204030204" pitchFamily="34" charset="0"/>
                          <a:cs typeface="Times New Roman" panose="02020603050405020304" pitchFamily="18" charset="0"/>
                        </a:rPr>
                        <a:t> </a:t>
                      </a:r>
                      <a:r>
                        <a:rPr lang="ru-RU" sz="1100" kern="1200" dirty="0" err="1" smtClean="0">
                          <a:solidFill>
                            <a:schemeClr val="tx1"/>
                          </a:solidFill>
                          <a:effectLst/>
                          <a:latin typeface="+mn-lt"/>
                          <a:ea typeface="Calibri" panose="020F0502020204030204" pitchFamily="34" charset="0"/>
                          <a:cs typeface="Times New Roman" panose="02020603050405020304" pitchFamily="18" charset="0"/>
                        </a:rPr>
                        <a:t>and</a:t>
                      </a:r>
                      <a:r>
                        <a:rPr lang="ru-RU" sz="1100" kern="1200" dirty="0" smtClean="0">
                          <a:solidFill>
                            <a:schemeClr val="tx1"/>
                          </a:solidFill>
                          <a:effectLst/>
                          <a:latin typeface="+mn-lt"/>
                          <a:ea typeface="Calibri" panose="020F0502020204030204" pitchFamily="34" charset="0"/>
                          <a:cs typeface="Times New Roman" panose="02020603050405020304" pitchFamily="18" charset="0"/>
                        </a:rPr>
                        <a:t> </a:t>
                      </a:r>
                      <a:r>
                        <a:rPr lang="ru-RU" sz="1100" kern="1200" dirty="0" err="1" smtClean="0">
                          <a:solidFill>
                            <a:schemeClr val="tx1"/>
                          </a:solidFill>
                          <a:effectLst/>
                          <a:latin typeface="+mn-lt"/>
                          <a:ea typeface="Calibri" panose="020F0502020204030204" pitchFamily="34" charset="0"/>
                          <a:cs typeface="Times New Roman" panose="02020603050405020304" pitchFamily="18" charset="0"/>
                        </a:rPr>
                        <a:t>Capacity</a:t>
                      </a:r>
                      <a:endParaRPr lang="ru-RU" sz="1100" kern="1200" dirty="0">
                        <a:solidFill>
                          <a:schemeClr val="tx1"/>
                        </a:solidFill>
                        <a:effectLst/>
                        <a:latin typeface="+mn-lt"/>
                        <a:ea typeface="Calibri" panose="020F0502020204030204" pitchFamily="34" charset="0"/>
                        <a:cs typeface="Times New Roman" panose="02020603050405020304" pitchFamily="18" charset="0"/>
                      </a:endParaRPr>
                    </a:p>
                  </a:txBody>
                  <a:tcPr marL="9524" marR="9524" marT="9527"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ctr" defTabSz="914400" rtl="0" eaLnBrk="1" fontAlgn="ctr" latinLnBrk="0" hangingPunct="1">
                        <a:spcAft>
                          <a:spcPts val="0"/>
                        </a:spcAft>
                      </a:pPr>
                      <a:r>
                        <a:rPr lang="ru-RU" sz="1100" b="0" kern="1200" dirty="0" smtClean="0">
                          <a:solidFill>
                            <a:schemeClr val="tx2"/>
                          </a:solidFill>
                          <a:effectLst/>
                          <a:latin typeface="+mn-lt"/>
                          <a:ea typeface="Calibri" panose="020F0502020204030204" pitchFamily="34" charset="0"/>
                          <a:cs typeface="Times New Roman" panose="02020603050405020304" pitchFamily="18" charset="0"/>
                        </a:rPr>
                        <a:t>2,941</a:t>
                      </a:r>
                      <a:endParaRPr lang="ru-RU" sz="1100" b="0" kern="1200" dirty="0">
                        <a:solidFill>
                          <a:schemeClr val="tx2"/>
                        </a:solidFill>
                        <a:effectLst/>
                        <a:latin typeface="+mn-lt"/>
                        <a:ea typeface="Calibri" panose="020F0502020204030204" pitchFamily="34" charset="0"/>
                        <a:cs typeface="Times New Roman" panose="02020603050405020304" pitchFamily="18" charset="0"/>
                      </a:endParaRPr>
                    </a:p>
                  </a:txBody>
                  <a:tcPr marL="7620" marR="7620" marT="762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ctr" defTabSz="914400" rtl="0" eaLnBrk="1" fontAlgn="ctr" latinLnBrk="0" hangingPunct="1">
                        <a:spcAft>
                          <a:spcPts val="0"/>
                        </a:spcAft>
                      </a:pPr>
                      <a:r>
                        <a:rPr lang="ru-RU" sz="1100" b="0" kern="1200" dirty="0" smtClean="0">
                          <a:solidFill>
                            <a:schemeClr val="tx2"/>
                          </a:solidFill>
                          <a:effectLst/>
                          <a:latin typeface="+mn-lt"/>
                          <a:ea typeface="Calibri" panose="020F0502020204030204" pitchFamily="34" charset="0"/>
                          <a:cs typeface="Times New Roman" panose="02020603050405020304" pitchFamily="18" charset="0"/>
                        </a:rPr>
                        <a:t>1,980</a:t>
                      </a:r>
                      <a:endParaRPr lang="ru-RU" sz="1100" b="0" kern="1200" dirty="0">
                        <a:solidFill>
                          <a:schemeClr val="tx2"/>
                        </a:solidFill>
                        <a:effectLst/>
                        <a:latin typeface="+mn-lt"/>
                        <a:ea typeface="Calibri" panose="020F0502020204030204" pitchFamily="34" charset="0"/>
                        <a:cs typeface="Times New Roman" panose="02020603050405020304" pitchFamily="18" charset="0"/>
                      </a:endParaRPr>
                    </a:p>
                  </a:txBody>
                  <a:tcPr marL="7620" marR="7620" marT="762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ctr" defTabSz="914400" rtl="0" eaLnBrk="1" fontAlgn="ctr" latinLnBrk="0" hangingPunct="1">
                        <a:spcAft>
                          <a:spcPts val="0"/>
                        </a:spcAft>
                      </a:pPr>
                      <a:r>
                        <a:rPr lang="ru-RU" sz="1100" b="0" kern="1200" dirty="0">
                          <a:solidFill>
                            <a:schemeClr val="tx2"/>
                          </a:solidFill>
                          <a:effectLst/>
                          <a:latin typeface="+mn-lt"/>
                          <a:ea typeface="Calibri" panose="020F0502020204030204" pitchFamily="34" charset="0"/>
                          <a:cs typeface="Times New Roman" panose="02020603050405020304" pitchFamily="18" charset="0"/>
                        </a:rPr>
                        <a:t>-</a:t>
                      </a:r>
                      <a:r>
                        <a:rPr lang="ru-RU" sz="1100" b="0" kern="1200" dirty="0" smtClean="0">
                          <a:solidFill>
                            <a:schemeClr val="tx2"/>
                          </a:solidFill>
                          <a:effectLst/>
                          <a:latin typeface="+mn-lt"/>
                          <a:ea typeface="Calibri" panose="020F0502020204030204" pitchFamily="34" charset="0"/>
                          <a:cs typeface="Times New Roman" panose="02020603050405020304" pitchFamily="18" charset="0"/>
                        </a:rPr>
                        <a:t>32.7</a:t>
                      </a:r>
                      <a:r>
                        <a:rPr lang="ru-RU" sz="1100" b="0" kern="1200" dirty="0">
                          <a:solidFill>
                            <a:schemeClr val="tx2"/>
                          </a:solidFill>
                          <a:effectLst/>
                          <a:latin typeface="+mn-lt"/>
                          <a:ea typeface="Calibri" panose="020F0502020204030204" pitchFamily="34" charset="0"/>
                          <a:cs typeface="Times New Roman" panose="02020603050405020304" pitchFamily="18" charset="0"/>
                        </a:rPr>
                        <a:t>%</a:t>
                      </a:r>
                    </a:p>
                  </a:txBody>
                  <a:tcPr marL="7620" marR="7620" marT="762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r>
              <a:tr h="390297">
                <a:tc>
                  <a:txBody>
                    <a:bodyPr/>
                    <a:lstStyle/>
                    <a:p>
                      <a:pPr marL="114300" indent="0" algn="l" defTabSz="914400" rtl="0" eaLnBrk="1" fontAlgn="ctr" latinLnBrk="0" hangingPunct="1">
                        <a:spcAft>
                          <a:spcPts val="0"/>
                        </a:spcAft>
                      </a:pPr>
                      <a:r>
                        <a:rPr lang="en-US" sz="1100" kern="1200" dirty="0" smtClean="0">
                          <a:solidFill>
                            <a:schemeClr val="tx1"/>
                          </a:solidFill>
                          <a:effectLst/>
                          <a:latin typeface="+mn-lt"/>
                          <a:ea typeface="Calibri" panose="020F0502020204030204" pitchFamily="34" charset="0"/>
                          <a:cs typeface="Times New Roman" panose="02020603050405020304" pitchFamily="18" charset="0"/>
                        </a:rPr>
                        <a:t>Ecology Payments </a:t>
                      </a:r>
                      <a:endParaRPr lang="ru-RU" sz="1100" kern="1200" dirty="0">
                        <a:solidFill>
                          <a:schemeClr val="tx1"/>
                        </a:solidFill>
                        <a:effectLst/>
                        <a:latin typeface="+mn-lt"/>
                        <a:ea typeface="Calibri" panose="020F0502020204030204" pitchFamily="34" charset="0"/>
                        <a:cs typeface="Times New Roman" panose="02020603050405020304" pitchFamily="18" charset="0"/>
                      </a:endParaRPr>
                    </a:p>
                  </a:txBody>
                  <a:tcPr marL="9524" marR="9524" marT="9527"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ctr" defTabSz="914400" rtl="0" eaLnBrk="1" fontAlgn="ctr" latinLnBrk="0" hangingPunct="1">
                        <a:spcAft>
                          <a:spcPts val="0"/>
                        </a:spcAft>
                      </a:pPr>
                      <a:r>
                        <a:rPr lang="ru-RU" sz="1100" b="0" kern="1200">
                          <a:solidFill>
                            <a:schemeClr val="tx2"/>
                          </a:solidFill>
                          <a:effectLst/>
                          <a:latin typeface="+mn-lt"/>
                          <a:ea typeface="Calibri" panose="020F0502020204030204" pitchFamily="34" charset="0"/>
                          <a:cs typeface="Times New Roman" panose="02020603050405020304" pitchFamily="18" charset="0"/>
                        </a:rPr>
                        <a:t>43</a:t>
                      </a:r>
                    </a:p>
                  </a:txBody>
                  <a:tcPr marL="7620" marR="7620" marT="762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ctr" defTabSz="914400" rtl="0" eaLnBrk="1" fontAlgn="ctr" latinLnBrk="0" hangingPunct="1">
                        <a:spcAft>
                          <a:spcPts val="0"/>
                        </a:spcAft>
                      </a:pPr>
                      <a:r>
                        <a:rPr lang="ru-RU" sz="1100" b="0" kern="1200" dirty="0">
                          <a:solidFill>
                            <a:schemeClr val="tx2"/>
                          </a:solidFill>
                          <a:effectLst/>
                          <a:latin typeface="+mn-lt"/>
                          <a:ea typeface="Calibri" panose="020F0502020204030204" pitchFamily="34" charset="0"/>
                          <a:cs typeface="Times New Roman" panose="02020603050405020304" pitchFamily="18" charset="0"/>
                        </a:rPr>
                        <a:t>12</a:t>
                      </a:r>
                    </a:p>
                  </a:txBody>
                  <a:tcPr marL="7620" marR="7620" marT="762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ctr" defTabSz="914400" rtl="0" eaLnBrk="1" fontAlgn="ctr" latinLnBrk="0" hangingPunct="1">
                        <a:spcAft>
                          <a:spcPts val="0"/>
                        </a:spcAft>
                      </a:pPr>
                      <a:r>
                        <a:rPr lang="ru-RU" sz="1100" b="0" kern="1200" dirty="0">
                          <a:solidFill>
                            <a:schemeClr val="tx2"/>
                          </a:solidFill>
                          <a:effectLst/>
                          <a:latin typeface="+mn-lt"/>
                          <a:ea typeface="Calibri" panose="020F0502020204030204" pitchFamily="34" charset="0"/>
                          <a:cs typeface="Times New Roman" panose="02020603050405020304" pitchFamily="18" charset="0"/>
                        </a:rPr>
                        <a:t>-</a:t>
                      </a:r>
                      <a:r>
                        <a:rPr lang="ru-RU" sz="1100" b="0" kern="1200" dirty="0" smtClean="0">
                          <a:solidFill>
                            <a:schemeClr val="tx2"/>
                          </a:solidFill>
                          <a:effectLst/>
                          <a:latin typeface="+mn-lt"/>
                          <a:ea typeface="Calibri" panose="020F0502020204030204" pitchFamily="34" charset="0"/>
                          <a:cs typeface="Times New Roman" panose="02020603050405020304" pitchFamily="18" charset="0"/>
                        </a:rPr>
                        <a:t>72.1</a:t>
                      </a:r>
                      <a:r>
                        <a:rPr lang="ru-RU" sz="1100" b="0" kern="1200" dirty="0">
                          <a:solidFill>
                            <a:schemeClr val="tx2"/>
                          </a:solidFill>
                          <a:effectLst/>
                          <a:latin typeface="+mn-lt"/>
                          <a:ea typeface="Calibri" panose="020F0502020204030204" pitchFamily="34" charset="0"/>
                          <a:cs typeface="Times New Roman" panose="02020603050405020304" pitchFamily="18" charset="0"/>
                        </a:rPr>
                        <a:t>%</a:t>
                      </a:r>
                    </a:p>
                  </a:txBody>
                  <a:tcPr marL="7620" marR="7620" marT="762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r>
              <a:tr h="222591">
                <a:tc>
                  <a:txBody>
                    <a:bodyPr/>
                    <a:lstStyle/>
                    <a:p>
                      <a:pPr algn="l" rtl="0" fontAlgn="ctr"/>
                      <a:r>
                        <a:rPr lang="en-US" sz="1100" b="1" i="0" u="none" strike="noStrike" dirty="0" smtClean="0">
                          <a:solidFill>
                            <a:srgbClr val="003366"/>
                          </a:solidFill>
                          <a:effectLst/>
                          <a:latin typeface="Arial Narrow" panose="020B0606020202030204" pitchFamily="34" charset="0"/>
                        </a:rPr>
                        <a:t>Total</a:t>
                      </a:r>
                      <a:r>
                        <a:rPr lang="en-US" sz="1100" b="1" i="0" u="none" strike="noStrike" baseline="0" dirty="0" smtClean="0">
                          <a:solidFill>
                            <a:srgbClr val="003366"/>
                          </a:solidFill>
                          <a:effectLst/>
                          <a:latin typeface="Arial Narrow" panose="020B0606020202030204" pitchFamily="34" charset="0"/>
                        </a:rPr>
                        <a:t> Variable Costs</a:t>
                      </a:r>
                      <a:endParaRPr lang="ru-RU" sz="1100" b="1" i="0" u="none" strike="noStrike" dirty="0">
                        <a:solidFill>
                          <a:srgbClr val="003366"/>
                        </a:solidFill>
                        <a:effectLst/>
                        <a:latin typeface="Arial Narrow" panose="020B0606020202030204" pitchFamily="34" charset="0"/>
                      </a:endParaRPr>
                    </a:p>
                  </a:txBody>
                  <a:tcPr marL="9524" marR="9524" marT="9527" marB="0" anchor="ctr">
                    <a:lnL>
                      <a:noFill/>
                    </a:lnL>
                    <a:lnR>
                      <a:noFill/>
                    </a:lnR>
                    <a:lnT w="9525" cap="flat" cmpd="sng" algn="ctr">
                      <a:solidFill>
                        <a:schemeClr val="accent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ctr" defTabSz="914400" rtl="0" eaLnBrk="1" fontAlgn="ctr" latinLnBrk="0" hangingPunct="1">
                        <a:spcAft>
                          <a:spcPts val="0"/>
                        </a:spcAft>
                      </a:pPr>
                      <a:r>
                        <a:rPr lang="ru-RU" sz="1100" b="1" kern="1200" dirty="0" smtClean="0">
                          <a:solidFill>
                            <a:schemeClr val="tx2"/>
                          </a:solidFill>
                          <a:effectLst/>
                          <a:latin typeface="+mn-lt"/>
                          <a:ea typeface="Calibri" panose="020F0502020204030204" pitchFamily="34" charset="0"/>
                          <a:cs typeface="Times New Roman" panose="02020603050405020304" pitchFamily="18" charset="0"/>
                        </a:rPr>
                        <a:t>18,985</a:t>
                      </a:r>
                      <a:endParaRPr lang="ru-RU" sz="1100" b="1" kern="1200" dirty="0">
                        <a:solidFill>
                          <a:schemeClr val="tx2"/>
                        </a:solidFill>
                        <a:effectLst/>
                        <a:latin typeface="+mn-lt"/>
                        <a:ea typeface="Calibri" panose="020F0502020204030204" pitchFamily="34" charset="0"/>
                        <a:cs typeface="Times New Roman" panose="02020603050405020304" pitchFamily="18" charset="0"/>
                      </a:endParaRPr>
                    </a:p>
                  </a:txBody>
                  <a:tcPr marL="7620" marR="7620" marT="7620" marB="0" anchor="b">
                    <a:lnL>
                      <a:noFill/>
                    </a:lnL>
                    <a:lnR>
                      <a:noFill/>
                    </a:lnR>
                    <a:lnT w="9525" cap="flat" cmpd="sng" algn="ctr">
                      <a:solidFill>
                        <a:schemeClr val="accent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ctr" defTabSz="914400" rtl="0" eaLnBrk="1" fontAlgn="ctr" latinLnBrk="0" hangingPunct="1">
                        <a:spcAft>
                          <a:spcPts val="0"/>
                        </a:spcAft>
                      </a:pPr>
                      <a:r>
                        <a:rPr lang="ru-RU" sz="1100" b="1" kern="1200" dirty="0" smtClean="0">
                          <a:solidFill>
                            <a:schemeClr val="tx2"/>
                          </a:solidFill>
                          <a:effectLst/>
                          <a:latin typeface="+mn-lt"/>
                          <a:ea typeface="Calibri" panose="020F0502020204030204" pitchFamily="34" charset="0"/>
                          <a:cs typeface="Times New Roman" panose="02020603050405020304" pitchFamily="18" charset="0"/>
                        </a:rPr>
                        <a:t>16,712</a:t>
                      </a:r>
                      <a:endParaRPr lang="ru-RU" sz="1100" b="1" kern="1200" dirty="0">
                        <a:solidFill>
                          <a:schemeClr val="tx2"/>
                        </a:solidFill>
                        <a:effectLst/>
                        <a:latin typeface="+mn-lt"/>
                        <a:ea typeface="Calibri" panose="020F0502020204030204" pitchFamily="34" charset="0"/>
                        <a:cs typeface="Times New Roman" panose="02020603050405020304" pitchFamily="18" charset="0"/>
                      </a:endParaRPr>
                    </a:p>
                  </a:txBody>
                  <a:tcPr marL="7620" marR="7620" marT="7620" marB="0" anchor="b">
                    <a:lnL>
                      <a:noFill/>
                    </a:lnL>
                    <a:lnR>
                      <a:noFill/>
                    </a:lnR>
                    <a:lnT w="9525" cap="flat" cmpd="sng" algn="ctr">
                      <a:solidFill>
                        <a:schemeClr val="accent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ctr" defTabSz="914400" rtl="0" eaLnBrk="1" fontAlgn="ctr" latinLnBrk="0" hangingPunct="1">
                        <a:spcAft>
                          <a:spcPts val="0"/>
                        </a:spcAft>
                      </a:pPr>
                      <a:r>
                        <a:rPr lang="ru-RU" sz="1100" b="1" kern="1200" dirty="0">
                          <a:solidFill>
                            <a:schemeClr val="tx2"/>
                          </a:solidFill>
                          <a:effectLst/>
                          <a:latin typeface="+mn-lt"/>
                          <a:ea typeface="Calibri" panose="020F0502020204030204" pitchFamily="34" charset="0"/>
                          <a:cs typeface="Times New Roman" panose="02020603050405020304" pitchFamily="18" charset="0"/>
                        </a:rPr>
                        <a:t>-</a:t>
                      </a:r>
                      <a:r>
                        <a:rPr lang="ru-RU" sz="1100" b="1" kern="1200" dirty="0" smtClean="0">
                          <a:solidFill>
                            <a:schemeClr val="tx2"/>
                          </a:solidFill>
                          <a:effectLst/>
                          <a:latin typeface="+mn-lt"/>
                          <a:ea typeface="Calibri" panose="020F0502020204030204" pitchFamily="34" charset="0"/>
                          <a:cs typeface="Times New Roman" panose="02020603050405020304" pitchFamily="18" charset="0"/>
                        </a:rPr>
                        <a:t>12.0</a:t>
                      </a:r>
                      <a:r>
                        <a:rPr lang="ru-RU" sz="1100" b="1" kern="1200" dirty="0">
                          <a:solidFill>
                            <a:schemeClr val="tx2"/>
                          </a:solidFill>
                          <a:effectLst/>
                          <a:latin typeface="+mn-lt"/>
                          <a:ea typeface="Calibri" panose="020F0502020204030204" pitchFamily="34" charset="0"/>
                          <a:cs typeface="Times New Roman" panose="02020603050405020304" pitchFamily="18" charset="0"/>
                        </a:rPr>
                        <a:t>%</a:t>
                      </a:r>
                    </a:p>
                  </a:txBody>
                  <a:tcPr marL="7620" marR="7620" marT="7620" marB="0" anchor="ctr">
                    <a:lnL>
                      <a:noFill/>
                    </a:lnL>
                    <a:lnR>
                      <a:noFill/>
                    </a:lnR>
                    <a:lnT w="9525" cap="flat" cmpd="sng" algn="ctr">
                      <a:solidFill>
                        <a:schemeClr val="accent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7" name="Text Box 103"/>
          <p:cNvSpPr txBox="1">
            <a:spLocks noChangeArrowheads="1"/>
          </p:cNvSpPr>
          <p:nvPr/>
        </p:nvSpPr>
        <p:spPr bwMode="auto">
          <a:xfrm>
            <a:off x="4738688" y="1143000"/>
            <a:ext cx="2706687"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a:solidFill>
                  <a:srgbClr val="0079C2"/>
                </a:solidFill>
              </a:rPr>
              <a:t>Variable Costs Structure, mn RUR</a:t>
            </a:r>
          </a:p>
        </p:txBody>
      </p:sp>
      <p:sp>
        <p:nvSpPr>
          <p:cNvPr id="8" name="Text Box 103"/>
          <p:cNvSpPr txBox="1">
            <a:spLocks noChangeArrowheads="1"/>
          </p:cNvSpPr>
          <p:nvPr/>
        </p:nvSpPr>
        <p:spPr bwMode="auto">
          <a:xfrm>
            <a:off x="133350" y="3657600"/>
            <a:ext cx="19304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dirty="0">
                <a:solidFill>
                  <a:srgbClr val="0079C2"/>
                </a:solidFill>
              </a:rPr>
              <a:t>Fuel Expenses, </a:t>
            </a:r>
            <a:r>
              <a:rPr lang="en-US" altLang="ru-RU" sz="1600" b="1" dirty="0" err="1">
                <a:solidFill>
                  <a:srgbClr val="0079C2"/>
                </a:solidFill>
              </a:rPr>
              <a:t>mn</a:t>
            </a:r>
            <a:r>
              <a:rPr lang="en-US" altLang="ru-RU" sz="1600" b="1" dirty="0">
                <a:solidFill>
                  <a:srgbClr val="0079C2"/>
                </a:solidFill>
              </a:rPr>
              <a:t> RUR</a:t>
            </a:r>
          </a:p>
        </p:txBody>
      </p:sp>
      <p:sp>
        <p:nvSpPr>
          <p:cNvPr id="9" name="Text Box 103"/>
          <p:cNvSpPr txBox="1">
            <a:spLocks noChangeArrowheads="1"/>
          </p:cNvSpPr>
          <p:nvPr/>
        </p:nvSpPr>
        <p:spPr bwMode="auto">
          <a:xfrm>
            <a:off x="146050" y="1143000"/>
            <a:ext cx="247015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a:solidFill>
                  <a:srgbClr val="0079C2"/>
                </a:solidFill>
              </a:rPr>
              <a:t>Variable Costs Change Factors</a:t>
            </a:r>
          </a:p>
        </p:txBody>
      </p:sp>
      <p:sp>
        <p:nvSpPr>
          <p:cNvPr id="10" name="Text Box 103"/>
          <p:cNvSpPr txBox="1">
            <a:spLocks noChangeArrowheads="1"/>
          </p:cNvSpPr>
          <p:nvPr/>
        </p:nvSpPr>
        <p:spPr bwMode="auto">
          <a:xfrm>
            <a:off x="4738688" y="3657600"/>
            <a:ext cx="226536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a:solidFill>
                  <a:srgbClr val="0079C2"/>
                </a:solidFill>
              </a:rPr>
              <a:t>Fuel Consumption, thous. t</a:t>
            </a:r>
            <a:r>
              <a:rPr lang="ru-RU" altLang="ru-RU" sz="1600" b="1" baseline="30000">
                <a:solidFill>
                  <a:srgbClr val="0079C2"/>
                </a:solidFill>
              </a:rPr>
              <a:t>1</a:t>
            </a:r>
            <a:endParaRPr lang="en-US" altLang="ru-RU" sz="1600" b="1" baseline="30000">
              <a:solidFill>
                <a:srgbClr val="0079C2"/>
              </a:solidFill>
            </a:endParaRPr>
          </a:p>
        </p:txBody>
      </p:sp>
      <p:sp>
        <p:nvSpPr>
          <p:cNvPr id="11" name="Rectangle 8"/>
          <p:cNvSpPr>
            <a:spLocks noChangeArrowheads="1"/>
          </p:cNvSpPr>
          <p:nvPr/>
        </p:nvSpPr>
        <p:spPr bwMode="auto">
          <a:xfrm>
            <a:off x="171450" y="1470025"/>
            <a:ext cx="364060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177800" indent="-177800">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ts val="300"/>
              </a:spcBef>
              <a:spcAft>
                <a:spcPts val="300"/>
              </a:spcAft>
              <a:buClr>
                <a:schemeClr val="tx2"/>
              </a:buClr>
              <a:buFont typeface="Arial Narrow" panose="020B0606020202030204" pitchFamily="34" charset="0"/>
              <a:buChar char="–"/>
            </a:pPr>
            <a:r>
              <a:rPr lang="en-US" altLang="ru-RU" sz="1200" dirty="0">
                <a:solidFill>
                  <a:schemeClr val="tx1"/>
                </a:solidFill>
              </a:rPr>
              <a:t>Decrease of fuel expenses, </a:t>
            </a:r>
            <a:r>
              <a:rPr lang="ru-RU" altLang="ru-RU" sz="1200" dirty="0" smtClean="0">
                <a:solidFill>
                  <a:schemeClr val="tx1"/>
                </a:solidFill>
                <a:ea typeface="Calibri" panose="020F0502020204030204" pitchFamily="34" charset="0"/>
                <a:cs typeface="Times New Roman" panose="02020603050405020304" pitchFamily="18" charset="0"/>
              </a:rPr>
              <a:t>p</a:t>
            </a:r>
            <a:r>
              <a:rPr lang="en-US" altLang="ru-RU" sz="1200" dirty="0" err="1" smtClean="0">
                <a:solidFill>
                  <a:schemeClr val="tx1"/>
                </a:solidFill>
                <a:ea typeface="Calibri" panose="020F0502020204030204" pitchFamily="34" charset="0"/>
                <a:cs typeface="Times New Roman" panose="02020603050405020304" pitchFamily="18" charset="0"/>
              </a:rPr>
              <a:t>urchased</a:t>
            </a:r>
            <a:r>
              <a:rPr lang="en-US" altLang="ru-RU" sz="1200" dirty="0" smtClean="0">
                <a:solidFill>
                  <a:schemeClr val="tx1"/>
                </a:solidFill>
                <a:ea typeface="Calibri" panose="020F0502020204030204" pitchFamily="34" charset="0"/>
                <a:cs typeface="Times New Roman" panose="02020603050405020304" pitchFamily="18" charset="0"/>
              </a:rPr>
              <a:t> capacity </a:t>
            </a:r>
            <a:r>
              <a:rPr lang="en-US" altLang="ru-RU" sz="1200" dirty="0">
                <a:solidFill>
                  <a:schemeClr val="tx1"/>
                </a:solidFill>
                <a:ea typeface="Calibri" panose="020F0502020204030204" pitchFamily="34" charset="0"/>
                <a:cs typeface="Times New Roman" panose="02020603050405020304" pitchFamily="18" charset="0"/>
              </a:rPr>
              <a:t>and </a:t>
            </a:r>
            <a:r>
              <a:rPr lang="ru-RU" altLang="ru-RU" sz="1200" dirty="0" smtClean="0">
                <a:solidFill>
                  <a:schemeClr val="tx1"/>
                </a:solidFill>
                <a:ea typeface="Calibri" panose="020F0502020204030204" pitchFamily="34" charset="0"/>
                <a:cs typeface="Times New Roman" panose="02020603050405020304" pitchFamily="18" charset="0"/>
              </a:rPr>
              <a:t>e</a:t>
            </a:r>
            <a:r>
              <a:rPr lang="en-US" altLang="ru-RU" sz="1200" dirty="0" err="1" smtClean="0">
                <a:solidFill>
                  <a:schemeClr val="tx1"/>
                </a:solidFill>
                <a:ea typeface="Calibri" panose="020F0502020204030204" pitchFamily="34" charset="0"/>
                <a:cs typeface="Times New Roman" panose="02020603050405020304" pitchFamily="18" charset="0"/>
              </a:rPr>
              <a:t>lectricity</a:t>
            </a:r>
            <a:r>
              <a:rPr lang="en-US" altLang="ru-RU" sz="1200" dirty="0" smtClean="0">
                <a:solidFill>
                  <a:schemeClr val="tx1"/>
                </a:solidFill>
                <a:ea typeface="Calibri" panose="020F0502020204030204" pitchFamily="34" charset="0"/>
                <a:cs typeface="Times New Roman" panose="02020603050405020304" pitchFamily="18" charset="0"/>
              </a:rPr>
              <a:t> </a:t>
            </a:r>
            <a:r>
              <a:rPr lang="en-US" altLang="ru-RU" sz="1200" dirty="0">
                <a:solidFill>
                  <a:schemeClr val="tx1"/>
                </a:solidFill>
              </a:rPr>
              <a:t>expenses, as well as </a:t>
            </a:r>
            <a:r>
              <a:rPr lang="ru-RU" altLang="ru-RU" sz="1200" dirty="0" smtClean="0">
                <a:solidFill>
                  <a:schemeClr val="tx1"/>
                </a:solidFill>
                <a:cs typeface="Calibri" panose="020F0502020204030204" pitchFamily="34" charset="0"/>
              </a:rPr>
              <a:t>e</a:t>
            </a:r>
            <a:r>
              <a:rPr lang="en-US" altLang="ru-RU" sz="1200" dirty="0" err="1" smtClean="0">
                <a:solidFill>
                  <a:schemeClr val="tx1"/>
                </a:solidFill>
                <a:cs typeface="Calibri" panose="020F0502020204030204" pitchFamily="34" charset="0"/>
              </a:rPr>
              <a:t>cology</a:t>
            </a:r>
            <a:r>
              <a:rPr lang="en-US" altLang="ru-RU" sz="1200" dirty="0" smtClean="0">
                <a:solidFill>
                  <a:schemeClr val="tx1"/>
                </a:solidFill>
                <a:cs typeface="Calibri" panose="020F0502020204030204" pitchFamily="34" charset="0"/>
              </a:rPr>
              <a:t> </a:t>
            </a:r>
            <a:r>
              <a:rPr lang="en-US" altLang="ru-RU" sz="1200" dirty="0">
                <a:solidFill>
                  <a:schemeClr val="tx1"/>
                </a:solidFill>
                <a:cs typeface="Calibri" panose="020F0502020204030204" pitchFamily="34" charset="0"/>
              </a:rPr>
              <a:t>payments, was due to lower electricity output in </a:t>
            </a:r>
            <a:r>
              <a:rPr lang="ru-RU" altLang="ru-RU" sz="1200" dirty="0" smtClean="0">
                <a:solidFill>
                  <a:schemeClr val="tx1"/>
                </a:solidFill>
                <a:cs typeface="Calibri" panose="020F0502020204030204" pitchFamily="34" charset="0"/>
              </a:rPr>
              <a:t>3M 2020</a:t>
            </a:r>
            <a:r>
              <a:rPr lang="en-US" altLang="ru-RU" sz="1200" dirty="0" smtClean="0">
                <a:solidFill>
                  <a:schemeClr val="tx1"/>
                </a:solidFill>
                <a:cs typeface="Calibri" panose="020F0502020204030204" pitchFamily="34" charset="0"/>
              </a:rPr>
              <a:t>.</a:t>
            </a:r>
            <a:endParaRPr lang="ru-RU" altLang="ru-RU" sz="1200" dirty="0">
              <a:solidFill>
                <a:schemeClr val="tx1"/>
              </a:solidFill>
              <a:cs typeface="Calibri" panose="020F0502020204030204" pitchFamily="34" charset="0"/>
            </a:endParaRPr>
          </a:p>
        </p:txBody>
      </p:sp>
      <p:cxnSp>
        <p:nvCxnSpPr>
          <p:cNvPr id="12" name="Straight Arrow Connector 13"/>
          <p:cNvCxnSpPr/>
          <p:nvPr/>
        </p:nvCxnSpPr>
        <p:spPr>
          <a:xfrm>
            <a:off x="2286000" y="4305300"/>
            <a:ext cx="838200" cy="93663"/>
          </a:xfrm>
          <a:prstGeom prst="straightConnector1">
            <a:avLst/>
          </a:prstGeom>
          <a:ln>
            <a:solidFill>
              <a:srgbClr val="0079C2"/>
            </a:solidFill>
            <a:tailEnd type="arrow"/>
          </a:ln>
        </p:spPr>
        <p:style>
          <a:lnRef idx="1">
            <a:schemeClr val="accent1"/>
          </a:lnRef>
          <a:fillRef idx="0">
            <a:schemeClr val="accent1"/>
          </a:fillRef>
          <a:effectRef idx="0">
            <a:schemeClr val="accent1"/>
          </a:effectRef>
          <a:fontRef idx="minor">
            <a:schemeClr val="tx1"/>
          </a:fontRef>
        </p:style>
      </p:cxnSp>
      <p:sp>
        <p:nvSpPr>
          <p:cNvPr id="13" name="Oval 15"/>
          <p:cNvSpPr/>
          <p:nvPr/>
        </p:nvSpPr>
        <p:spPr>
          <a:xfrm>
            <a:off x="2463800" y="4168775"/>
            <a:ext cx="365125" cy="365125"/>
          </a:xfrm>
          <a:prstGeom prst="ellipse">
            <a:avLst/>
          </a:prstGeom>
          <a:solidFill>
            <a:schemeClr val="bg1"/>
          </a:solidFill>
          <a:ln w="6350">
            <a:solidFill>
              <a:srgbClr val="0079C2"/>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en-US" sz="1050" spc="-10" dirty="0" smtClean="0">
                <a:solidFill>
                  <a:srgbClr val="0079C2"/>
                </a:solidFill>
              </a:rPr>
              <a:t>-</a:t>
            </a:r>
            <a:r>
              <a:rPr lang="ru-RU" sz="1050" spc="-10" dirty="0" smtClean="0">
                <a:solidFill>
                  <a:srgbClr val="0079C2"/>
                </a:solidFill>
              </a:rPr>
              <a:t>12</a:t>
            </a:r>
            <a:r>
              <a:rPr lang="en-US" sz="1050" spc="-10" dirty="0" smtClean="0">
                <a:solidFill>
                  <a:srgbClr val="0079C2"/>
                </a:solidFill>
              </a:rPr>
              <a:t>.0</a:t>
            </a:r>
            <a:r>
              <a:rPr lang="ru-RU" sz="1050" spc="-10" dirty="0" smtClean="0">
                <a:solidFill>
                  <a:srgbClr val="0079C2"/>
                </a:solidFill>
              </a:rPr>
              <a:t>%</a:t>
            </a:r>
            <a:endParaRPr lang="ru-RU" sz="1050" spc="-10" dirty="0">
              <a:solidFill>
                <a:srgbClr val="0079C2"/>
              </a:solidFill>
            </a:endParaRPr>
          </a:p>
        </p:txBody>
      </p:sp>
      <p:sp>
        <p:nvSpPr>
          <p:cNvPr id="14" name="Rectangle 8"/>
          <p:cNvSpPr/>
          <p:nvPr/>
        </p:nvSpPr>
        <p:spPr>
          <a:xfrm>
            <a:off x="0" y="6040438"/>
            <a:ext cx="9144000" cy="230187"/>
          </a:xfrm>
          <a:prstGeom prst="rect">
            <a:avLst/>
          </a:prstGeom>
        </p:spPr>
        <p:txBody>
          <a:bodyPr anchor="b">
            <a:spAutoFit/>
          </a:bodyPr>
          <a:lstStyle/>
          <a:p>
            <a:pPr eaLnBrk="1" fontAlgn="auto" hangingPunct="1">
              <a:spcBef>
                <a:spcPts val="0"/>
              </a:spcBef>
              <a:spcAft>
                <a:spcPts val="0"/>
              </a:spcAft>
              <a:defRPr/>
            </a:pPr>
            <a:r>
              <a:rPr lang="ru-RU" sz="900" baseline="30000" dirty="0">
                <a:solidFill>
                  <a:schemeClr val="tx1">
                    <a:lumMod val="65000"/>
                    <a:lumOff val="35000"/>
                  </a:schemeClr>
                </a:solidFill>
                <a:latin typeface="+mn-lt"/>
                <a:cs typeface="+mn-cs"/>
              </a:rPr>
              <a:t>1</a:t>
            </a:r>
            <a:r>
              <a:rPr lang="ru-RU" sz="900" dirty="0">
                <a:solidFill>
                  <a:schemeClr val="tx1">
                    <a:lumMod val="65000"/>
                    <a:lumOff val="35000"/>
                  </a:schemeClr>
                </a:solidFill>
                <a:latin typeface="+mn-lt"/>
                <a:cs typeface="+mn-cs"/>
              </a:rPr>
              <a:t> </a:t>
            </a:r>
            <a:r>
              <a:rPr lang="en-US" sz="900" dirty="0">
                <a:solidFill>
                  <a:schemeClr val="tx1">
                    <a:lumMod val="65000"/>
                    <a:lumOff val="35000"/>
                  </a:schemeClr>
                </a:solidFill>
                <a:latin typeface="+mn-lt"/>
                <a:cs typeface="+mn-cs"/>
              </a:rPr>
              <a:t>Management report data</a:t>
            </a:r>
          </a:p>
        </p:txBody>
      </p:sp>
      <p:pic>
        <p:nvPicPr>
          <p:cNvPr id="15" name="Рисунок 14"/>
          <p:cNvPicPr>
            <a:picLocks noChangeAspect="1"/>
          </p:cNvPicPr>
          <p:nvPr/>
        </p:nvPicPr>
        <p:blipFill>
          <a:blip r:embed="rId2"/>
          <a:stretch>
            <a:fillRect/>
          </a:stretch>
        </p:blipFill>
        <p:spPr>
          <a:xfrm>
            <a:off x="1032510" y="4105438"/>
            <a:ext cx="3345180" cy="1656588"/>
          </a:xfrm>
          <a:prstGeom prst="rect">
            <a:avLst/>
          </a:prstGeom>
        </p:spPr>
      </p:pic>
      <p:pic>
        <p:nvPicPr>
          <p:cNvPr id="16" name="Рисунок 15"/>
          <p:cNvPicPr>
            <a:picLocks noChangeAspect="1"/>
          </p:cNvPicPr>
          <p:nvPr/>
        </p:nvPicPr>
        <p:blipFill>
          <a:blip r:embed="rId3"/>
          <a:stretch>
            <a:fillRect/>
          </a:stretch>
        </p:blipFill>
        <p:spPr>
          <a:xfrm>
            <a:off x="5116830" y="3842005"/>
            <a:ext cx="3345180" cy="2260092"/>
          </a:xfrm>
          <a:prstGeom prst="rect">
            <a:avLst/>
          </a:prstGeom>
        </p:spPr>
      </p:pic>
    </p:spTree>
    <p:extLst>
      <p:ext uri="{BB962C8B-B14F-4D97-AF65-F5344CB8AC3E}">
        <p14:creationId xmlns:p14="http://schemas.microsoft.com/office/powerpoint/2010/main" val="34749253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en-US" altLang="ru-RU" dirty="0"/>
              <a:t>Fixed </a:t>
            </a:r>
            <a:r>
              <a:rPr lang="en-US" altLang="ru-RU" dirty="0" smtClean="0"/>
              <a:t>Costs</a:t>
            </a:r>
            <a:endParaRPr lang="ru-RU" dirty="0"/>
          </a:p>
        </p:txBody>
      </p:sp>
      <p:sp>
        <p:nvSpPr>
          <p:cNvPr id="6" name="Текст 5"/>
          <p:cNvSpPr>
            <a:spLocks noGrp="1"/>
          </p:cNvSpPr>
          <p:nvPr>
            <p:ph type="body" sz="quarter" idx="10"/>
          </p:nvPr>
        </p:nvSpPr>
        <p:spPr>
          <a:xfrm>
            <a:off x="1873251" y="6477893"/>
            <a:ext cx="7048500" cy="307777"/>
          </a:xfrm>
        </p:spPr>
        <p:txBody>
          <a:bodyPr/>
          <a:lstStyle/>
          <a:p>
            <a:r>
              <a:rPr lang="en-US" altLang="ru-RU" dirty="0"/>
              <a:t>OGK-2 Group </a:t>
            </a:r>
            <a:r>
              <a:rPr lang="ru-RU" altLang="ru-RU" dirty="0"/>
              <a:t>3M 2020 </a:t>
            </a:r>
            <a:r>
              <a:rPr lang="en-US" altLang="ru-RU" dirty="0"/>
              <a:t>IFRS Results</a:t>
            </a:r>
            <a:endParaRPr lang="ru-RU" altLang="ru-RU" dirty="0"/>
          </a:p>
        </p:txBody>
      </p:sp>
      <p:sp>
        <p:nvSpPr>
          <p:cNvPr id="5" name="Text Box 103"/>
          <p:cNvSpPr txBox="1">
            <a:spLocks noChangeArrowheads="1"/>
          </p:cNvSpPr>
          <p:nvPr/>
        </p:nvSpPr>
        <p:spPr bwMode="auto">
          <a:xfrm>
            <a:off x="4738688" y="1143000"/>
            <a:ext cx="250031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a:solidFill>
                  <a:srgbClr val="0079C2"/>
                </a:solidFill>
              </a:rPr>
              <a:t>Fixed Costs Structure, mn RUR</a:t>
            </a:r>
          </a:p>
        </p:txBody>
      </p:sp>
      <p:sp>
        <p:nvSpPr>
          <p:cNvPr id="7" name="Text Box 103"/>
          <p:cNvSpPr txBox="1">
            <a:spLocks noChangeArrowheads="1"/>
          </p:cNvSpPr>
          <p:nvPr/>
        </p:nvSpPr>
        <p:spPr bwMode="auto">
          <a:xfrm>
            <a:off x="133350" y="3810000"/>
            <a:ext cx="214153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a:solidFill>
                  <a:srgbClr val="0079C2"/>
                </a:solidFill>
              </a:rPr>
              <a:t>Total Fixed Costs, mn RUR</a:t>
            </a:r>
          </a:p>
        </p:txBody>
      </p:sp>
      <p:sp>
        <p:nvSpPr>
          <p:cNvPr id="8" name="Text Box 103"/>
          <p:cNvSpPr txBox="1">
            <a:spLocks noChangeArrowheads="1"/>
          </p:cNvSpPr>
          <p:nvPr/>
        </p:nvSpPr>
        <p:spPr bwMode="auto">
          <a:xfrm>
            <a:off x="146050" y="1143000"/>
            <a:ext cx="367188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a:solidFill>
                  <a:srgbClr val="0079C2"/>
                </a:solidFill>
              </a:rPr>
              <a:t>Fixed Costs and Depreciation Change Factors</a:t>
            </a:r>
          </a:p>
        </p:txBody>
      </p:sp>
      <p:sp>
        <p:nvSpPr>
          <p:cNvPr id="9" name="Text Box 103"/>
          <p:cNvSpPr txBox="1">
            <a:spLocks noChangeArrowheads="1"/>
          </p:cNvSpPr>
          <p:nvPr/>
        </p:nvSpPr>
        <p:spPr bwMode="auto">
          <a:xfrm>
            <a:off x="4953000" y="3810000"/>
            <a:ext cx="432911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dirty="0">
                <a:solidFill>
                  <a:srgbClr val="0079C2"/>
                </a:solidFill>
              </a:rPr>
              <a:t>Depreciation and </a:t>
            </a:r>
            <a:r>
              <a:rPr lang="en-US" altLang="ru-RU" sz="1600" b="1" dirty="0" smtClean="0">
                <a:solidFill>
                  <a:srgbClr val="0079C2"/>
                </a:solidFill>
              </a:rPr>
              <a:t>Amortization, </a:t>
            </a:r>
            <a:r>
              <a:rPr lang="en-US" altLang="ru-RU" sz="1600" b="1" dirty="0" err="1" smtClean="0">
                <a:solidFill>
                  <a:srgbClr val="0079C2"/>
                </a:solidFill>
              </a:rPr>
              <a:t>mn</a:t>
            </a:r>
            <a:r>
              <a:rPr lang="en-US" altLang="ru-RU" sz="1600" b="1" dirty="0" smtClean="0">
                <a:solidFill>
                  <a:srgbClr val="0079C2"/>
                </a:solidFill>
              </a:rPr>
              <a:t> RUR</a:t>
            </a:r>
            <a:endParaRPr lang="en-US" altLang="ru-RU" sz="1600" b="1" dirty="0">
              <a:solidFill>
                <a:srgbClr val="0079C2"/>
              </a:solidFill>
            </a:endParaRPr>
          </a:p>
        </p:txBody>
      </p:sp>
      <p:sp>
        <p:nvSpPr>
          <p:cNvPr id="10" name="Rectangle 7"/>
          <p:cNvSpPr>
            <a:spLocks noChangeArrowheads="1"/>
          </p:cNvSpPr>
          <p:nvPr/>
        </p:nvSpPr>
        <p:spPr bwMode="auto">
          <a:xfrm>
            <a:off x="257175" y="1612900"/>
            <a:ext cx="3752850" cy="10874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7800" indent="-177800">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lnSpc>
                <a:spcPct val="90000"/>
              </a:lnSpc>
              <a:spcBef>
                <a:spcPts val="100"/>
              </a:spcBef>
              <a:spcAft>
                <a:spcPts val="100"/>
              </a:spcAft>
              <a:buClr>
                <a:schemeClr val="tx2"/>
              </a:buClr>
              <a:buFont typeface="Arial Narrow" panose="020B0606020202030204" pitchFamily="34" charset="0"/>
              <a:buChar char="–"/>
            </a:pPr>
            <a:r>
              <a:rPr lang="ru-RU" altLang="ru-RU" sz="1400" dirty="0" smtClean="0">
                <a:solidFill>
                  <a:schemeClr val="tx1"/>
                </a:solidFill>
              </a:rPr>
              <a:t>F</a:t>
            </a:r>
            <a:r>
              <a:rPr lang="en-US" altLang="ru-RU" sz="1400" dirty="0" err="1" smtClean="0">
                <a:solidFill>
                  <a:schemeClr val="tx1"/>
                </a:solidFill>
              </a:rPr>
              <a:t>ixed</a:t>
            </a:r>
            <a:r>
              <a:rPr lang="en-US" altLang="ru-RU" sz="1400" dirty="0" smtClean="0">
                <a:solidFill>
                  <a:schemeClr val="tx1"/>
                </a:solidFill>
              </a:rPr>
              <a:t> </a:t>
            </a:r>
            <a:r>
              <a:rPr lang="en-US" altLang="ru-RU" sz="1400" dirty="0">
                <a:solidFill>
                  <a:schemeClr val="tx1"/>
                </a:solidFill>
              </a:rPr>
              <a:t>costs reduction was dew, mostly, to </a:t>
            </a:r>
            <a:r>
              <a:rPr lang="ru-RU" altLang="ru-RU" sz="1400" dirty="0" err="1" smtClean="0">
                <a:solidFill>
                  <a:schemeClr val="tx1"/>
                </a:solidFill>
              </a:rPr>
              <a:t>income</a:t>
            </a:r>
            <a:r>
              <a:rPr lang="ru-RU" altLang="ru-RU" sz="1400" dirty="0" smtClean="0">
                <a:solidFill>
                  <a:schemeClr val="tx1"/>
                </a:solidFill>
              </a:rPr>
              <a:t> </a:t>
            </a:r>
            <a:r>
              <a:rPr lang="ru-RU" altLang="ru-RU" sz="1400" dirty="0" err="1" smtClean="0">
                <a:solidFill>
                  <a:schemeClr val="tx1"/>
                </a:solidFill>
              </a:rPr>
              <a:t>from</a:t>
            </a:r>
            <a:r>
              <a:rPr lang="ru-RU" altLang="ru-RU" sz="1400" dirty="0" smtClean="0">
                <a:solidFill>
                  <a:schemeClr val="tx1"/>
                </a:solidFill>
              </a:rPr>
              <a:t> PP&amp;E </a:t>
            </a:r>
            <a:r>
              <a:rPr lang="ru-RU" altLang="ru-RU" sz="1400" dirty="0" err="1" smtClean="0">
                <a:solidFill>
                  <a:schemeClr val="tx1"/>
                </a:solidFill>
              </a:rPr>
              <a:t>and</a:t>
            </a:r>
            <a:r>
              <a:rPr lang="ru-RU" altLang="ru-RU" sz="1400" dirty="0" smtClean="0">
                <a:solidFill>
                  <a:schemeClr val="tx1"/>
                </a:solidFill>
              </a:rPr>
              <a:t> </a:t>
            </a:r>
            <a:r>
              <a:rPr lang="ru-RU" altLang="ru-RU" sz="1400" dirty="0" err="1" smtClean="0">
                <a:solidFill>
                  <a:schemeClr val="tx1"/>
                </a:solidFill>
              </a:rPr>
              <a:t>other</a:t>
            </a:r>
            <a:r>
              <a:rPr lang="ru-RU" altLang="ru-RU" sz="1400" dirty="0" smtClean="0">
                <a:solidFill>
                  <a:schemeClr val="tx1"/>
                </a:solidFill>
              </a:rPr>
              <a:t> </a:t>
            </a:r>
            <a:r>
              <a:rPr lang="ru-RU" altLang="ru-RU" sz="1400" dirty="0" err="1" smtClean="0">
                <a:solidFill>
                  <a:schemeClr val="tx1"/>
                </a:solidFill>
              </a:rPr>
              <a:t>property</a:t>
            </a:r>
            <a:r>
              <a:rPr lang="ru-RU" altLang="ru-RU" sz="1400" dirty="0" smtClean="0">
                <a:solidFill>
                  <a:schemeClr val="tx1"/>
                </a:solidFill>
              </a:rPr>
              <a:t> </a:t>
            </a:r>
            <a:r>
              <a:rPr lang="ru-RU" altLang="ru-RU" sz="1400" dirty="0" err="1" smtClean="0">
                <a:solidFill>
                  <a:schemeClr val="tx1"/>
                </a:solidFill>
              </a:rPr>
              <a:t>sale</a:t>
            </a:r>
            <a:r>
              <a:rPr lang="ru-RU" altLang="ru-RU" sz="1400" dirty="0" smtClean="0">
                <a:solidFill>
                  <a:schemeClr val="tx1"/>
                </a:solidFill>
              </a:rPr>
              <a:t>, </a:t>
            </a:r>
            <a:r>
              <a:rPr lang="ru-RU" altLang="ru-RU" sz="1400" dirty="0" err="1" smtClean="0">
                <a:solidFill>
                  <a:schemeClr val="tx1"/>
                </a:solidFill>
              </a:rPr>
              <a:t>including</a:t>
            </a:r>
            <a:r>
              <a:rPr lang="ru-RU" altLang="ru-RU" sz="1400" dirty="0" smtClean="0">
                <a:solidFill>
                  <a:schemeClr val="tx1"/>
                </a:solidFill>
              </a:rPr>
              <a:t> </a:t>
            </a:r>
            <a:r>
              <a:rPr lang="ru-RU" altLang="ru-RU" sz="1400" dirty="0" err="1" smtClean="0">
                <a:solidFill>
                  <a:schemeClr val="tx1"/>
                </a:solidFill>
              </a:rPr>
              <a:t>property</a:t>
            </a:r>
            <a:r>
              <a:rPr lang="ru-RU" altLang="ru-RU" sz="1400" dirty="0" smtClean="0">
                <a:solidFill>
                  <a:schemeClr val="tx1"/>
                </a:solidFill>
              </a:rPr>
              <a:t> </a:t>
            </a:r>
            <a:r>
              <a:rPr lang="ru-RU" altLang="ru-RU" sz="1400" dirty="0" err="1" smtClean="0">
                <a:solidFill>
                  <a:schemeClr val="tx1"/>
                </a:solidFill>
              </a:rPr>
              <a:t>at</a:t>
            </a:r>
            <a:r>
              <a:rPr lang="ru-RU" altLang="ru-RU" sz="1400" dirty="0" smtClean="0">
                <a:solidFill>
                  <a:schemeClr val="tx1"/>
                </a:solidFill>
              </a:rPr>
              <a:t> </a:t>
            </a:r>
            <a:r>
              <a:rPr lang="ru-RU" altLang="ru-RU" sz="1400" dirty="0" err="1" smtClean="0">
                <a:solidFill>
                  <a:schemeClr val="tx1"/>
                </a:solidFill>
              </a:rPr>
              <a:t>Krasnoyarskaya</a:t>
            </a:r>
            <a:r>
              <a:rPr lang="ru-RU" altLang="ru-RU" sz="1400" dirty="0" smtClean="0">
                <a:solidFill>
                  <a:schemeClr val="tx1"/>
                </a:solidFill>
              </a:rPr>
              <a:t> station</a:t>
            </a:r>
            <a:r>
              <a:rPr lang="ru-RU" altLang="ru-RU" sz="1400" dirty="0" smtClean="0">
                <a:solidFill>
                  <a:schemeClr val="tx1"/>
                </a:solidFill>
              </a:rPr>
              <a:t>-2</a:t>
            </a:r>
            <a:r>
              <a:rPr lang="en-US" altLang="ru-RU" sz="1400" dirty="0" smtClean="0">
                <a:solidFill>
                  <a:schemeClr val="tx1"/>
                </a:solidFill>
              </a:rPr>
              <a:t>.</a:t>
            </a:r>
            <a:endParaRPr lang="en-US" altLang="ru-RU" sz="1400" dirty="0">
              <a:solidFill>
                <a:schemeClr val="tx1"/>
              </a:solidFill>
            </a:endParaRPr>
          </a:p>
          <a:p>
            <a:pPr eaLnBrk="1" hangingPunct="1">
              <a:lnSpc>
                <a:spcPct val="90000"/>
              </a:lnSpc>
              <a:spcBef>
                <a:spcPts val="100"/>
              </a:spcBef>
              <a:spcAft>
                <a:spcPts val="100"/>
              </a:spcAft>
              <a:buClr>
                <a:schemeClr val="tx2"/>
              </a:buClr>
              <a:buFont typeface="Arial Narrow" panose="020B0606020202030204" pitchFamily="34" charset="0"/>
              <a:buChar char="–"/>
            </a:pPr>
            <a:r>
              <a:rPr lang="en-US" altLang="ru-RU" sz="1400" dirty="0">
                <a:solidFill>
                  <a:schemeClr val="tx1"/>
                </a:solidFill>
              </a:rPr>
              <a:t>Other fixed </a:t>
            </a:r>
            <a:r>
              <a:rPr lang="en-US" altLang="ru-RU" sz="1400" dirty="0" smtClean="0">
                <a:solidFill>
                  <a:schemeClr val="tx1"/>
                </a:solidFill>
              </a:rPr>
              <a:t>costs</a:t>
            </a:r>
            <a:r>
              <a:rPr lang="ru-RU" altLang="ru-RU" sz="1400" dirty="0" smtClean="0">
                <a:solidFill>
                  <a:schemeClr val="tx1"/>
                </a:solidFill>
              </a:rPr>
              <a:t> </a:t>
            </a:r>
            <a:r>
              <a:rPr lang="ru-RU" altLang="ru-RU" sz="1400" dirty="0" err="1" smtClean="0">
                <a:solidFill>
                  <a:schemeClr val="tx1"/>
                </a:solidFill>
              </a:rPr>
              <a:t>grew</a:t>
            </a:r>
            <a:r>
              <a:rPr lang="ru-RU" altLang="ru-RU" sz="1400" dirty="0" smtClean="0">
                <a:solidFill>
                  <a:schemeClr val="tx1"/>
                </a:solidFill>
              </a:rPr>
              <a:t> </a:t>
            </a:r>
            <a:r>
              <a:rPr lang="ru-RU" altLang="ru-RU" sz="1400" dirty="0" err="1" smtClean="0">
                <a:solidFill>
                  <a:schemeClr val="tx1"/>
                </a:solidFill>
              </a:rPr>
              <a:t>on</a:t>
            </a:r>
            <a:r>
              <a:rPr lang="ru-RU" altLang="ru-RU" sz="1400" dirty="0" smtClean="0">
                <a:solidFill>
                  <a:schemeClr val="tx1"/>
                </a:solidFill>
              </a:rPr>
              <a:t> </a:t>
            </a:r>
            <a:r>
              <a:rPr lang="ru-RU" altLang="ru-RU" sz="1400" dirty="0" err="1" smtClean="0">
                <a:solidFill>
                  <a:schemeClr val="tx1"/>
                </a:solidFill>
              </a:rPr>
              <a:t>the</a:t>
            </a:r>
            <a:r>
              <a:rPr lang="ru-RU" altLang="ru-RU" sz="1400" dirty="0" smtClean="0">
                <a:solidFill>
                  <a:schemeClr val="tx1"/>
                </a:solidFill>
              </a:rPr>
              <a:t> </a:t>
            </a:r>
            <a:r>
              <a:rPr lang="ru-RU" altLang="ru-RU" sz="1400" dirty="0" err="1" smtClean="0">
                <a:solidFill>
                  <a:schemeClr val="tx1"/>
                </a:solidFill>
              </a:rPr>
              <a:t>account</a:t>
            </a:r>
            <a:r>
              <a:rPr lang="ru-RU" altLang="ru-RU" sz="1400" dirty="0" smtClean="0">
                <a:solidFill>
                  <a:schemeClr val="tx1"/>
                </a:solidFill>
              </a:rPr>
              <a:t> </a:t>
            </a:r>
            <a:r>
              <a:rPr lang="ru-RU" altLang="ru-RU" sz="1400" dirty="0" err="1" smtClean="0">
                <a:solidFill>
                  <a:schemeClr val="tx1"/>
                </a:solidFill>
              </a:rPr>
              <a:t>of</a:t>
            </a:r>
            <a:r>
              <a:rPr lang="ru-RU" altLang="ru-RU" sz="1400" dirty="0" smtClean="0">
                <a:solidFill>
                  <a:schemeClr val="tx1"/>
                </a:solidFill>
              </a:rPr>
              <a:t> </a:t>
            </a:r>
            <a:r>
              <a:rPr lang="en-GB" altLang="ru-RU" sz="1400" dirty="0">
                <a:solidFill>
                  <a:schemeClr val="tx1"/>
                </a:solidFill>
              </a:rPr>
              <a:t>exchange rate </a:t>
            </a:r>
            <a:r>
              <a:rPr lang="en-GB" altLang="ru-RU" sz="1400" dirty="0" smtClean="0">
                <a:solidFill>
                  <a:schemeClr val="tx1"/>
                </a:solidFill>
              </a:rPr>
              <a:t>adjustment</a:t>
            </a:r>
            <a:r>
              <a:rPr lang="ru-RU" altLang="ru-RU" sz="1400" dirty="0" smtClean="0">
                <a:solidFill>
                  <a:schemeClr val="tx1"/>
                </a:solidFill>
              </a:rPr>
              <a:t>s </a:t>
            </a:r>
            <a:r>
              <a:rPr lang="ru-RU" altLang="ru-RU" sz="1400" dirty="0" err="1" smtClean="0">
                <a:solidFill>
                  <a:schemeClr val="tx1"/>
                </a:solidFill>
              </a:rPr>
              <a:t>on</a:t>
            </a:r>
            <a:r>
              <a:rPr lang="ru-RU" altLang="ru-RU" sz="1400" dirty="0" smtClean="0">
                <a:solidFill>
                  <a:schemeClr val="tx1"/>
                </a:solidFill>
              </a:rPr>
              <a:t> </a:t>
            </a:r>
            <a:r>
              <a:rPr lang="ru-RU" altLang="ru-RU" sz="1400" dirty="0" err="1" smtClean="0">
                <a:solidFill>
                  <a:schemeClr val="tx1"/>
                </a:solidFill>
              </a:rPr>
              <a:t>service</a:t>
            </a:r>
            <a:r>
              <a:rPr lang="ru-RU" altLang="ru-RU" sz="1400" dirty="0" smtClean="0">
                <a:solidFill>
                  <a:schemeClr val="tx1"/>
                </a:solidFill>
              </a:rPr>
              <a:t> </a:t>
            </a:r>
            <a:r>
              <a:rPr lang="ru-RU" altLang="ru-RU" sz="1400" dirty="0" err="1" smtClean="0">
                <a:solidFill>
                  <a:schemeClr val="tx1"/>
                </a:solidFill>
              </a:rPr>
              <a:t>contracts</a:t>
            </a:r>
            <a:r>
              <a:rPr lang="ru-RU" altLang="ru-RU" sz="1400" dirty="0" smtClean="0">
                <a:solidFill>
                  <a:schemeClr val="tx1"/>
                </a:solidFill>
              </a:rPr>
              <a:t>.</a:t>
            </a:r>
            <a:endParaRPr lang="en-US" altLang="ru-RU" sz="1400" dirty="0">
              <a:solidFill>
                <a:schemeClr val="tx1"/>
              </a:solidFill>
            </a:endParaRPr>
          </a:p>
        </p:txBody>
      </p:sp>
      <p:graphicFrame>
        <p:nvGraphicFramePr>
          <p:cNvPr id="11" name="Таблица 20"/>
          <p:cNvGraphicFramePr>
            <a:graphicFrameLocks noGrp="1"/>
          </p:cNvGraphicFramePr>
          <p:nvPr>
            <p:extLst>
              <p:ext uri="{D42A27DB-BD31-4B8C-83A1-F6EECF244321}">
                <p14:modId xmlns:p14="http://schemas.microsoft.com/office/powerpoint/2010/main" val="3860505877"/>
              </p:ext>
            </p:extLst>
          </p:nvPr>
        </p:nvGraphicFramePr>
        <p:xfrm>
          <a:off x="4876800" y="1557338"/>
          <a:ext cx="4191000" cy="1785302"/>
        </p:xfrm>
        <a:graphic>
          <a:graphicData uri="http://schemas.openxmlformats.org/drawingml/2006/table">
            <a:tbl>
              <a:tblPr/>
              <a:tblGrid>
                <a:gridCol w="2053503"/>
                <a:gridCol w="763949"/>
                <a:gridCol w="763949"/>
                <a:gridCol w="609599"/>
              </a:tblGrid>
              <a:tr h="222477">
                <a:tc>
                  <a:txBody>
                    <a:bodyPr/>
                    <a:lstStyle/>
                    <a:p>
                      <a:pPr algn="l" rtl="0" fontAlgn="ctr"/>
                      <a:endParaRPr lang="ru-RU" sz="1100" b="1" i="0" u="none" strike="noStrike" dirty="0">
                        <a:solidFill>
                          <a:schemeClr val="accent1"/>
                        </a:solidFill>
                        <a:latin typeface="+mn-lt"/>
                      </a:endParaRPr>
                    </a:p>
                  </a:txBody>
                  <a:tcPr marL="45720" marR="45720" marT="27411" marB="27411" anchor="ctr">
                    <a:lnL>
                      <a:noFill/>
                    </a:lnL>
                    <a:lnR>
                      <a:noFill/>
                    </a:lnR>
                    <a:lnT>
                      <a:noFill/>
                    </a:lnT>
                    <a:lnB>
                      <a:noFill/>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200" b="1" i="0" u="none" strike="noStrike" cap="none" normalizeH="0" baseline="0" dirty="0" smtClean="0">
                          <a:ln>
                            <a:noFill/>
                          </a:ln>
                          <a:solidFill>
                            <a:srgbClr val="0079C2"/>
                          </a:solidFill>
                          <a:effectLst/>
                          <a:latin typeface="+mn-lt"/>
                          <a:cs typeface="Arial" charset="0"/>
                        </a:rPr>
                        <a:t>3M 2019</a:t>
                      </a:r>
                    </a:p>
                  </a:txBody>
                  <a:tcPr marL="45720" marR="45720" marT="27419" marB="27419" anchor="ctr" horzOverflow="overflow">
                    <a:lnL>
                      <a:noFill/>
                    </a:lnL>
                    <a:lnR>
                      <a:noFill/>
                    </a:lnR>
                    <a:lnT>
                      <a:noFill/>
                    </a:lnT>
                    <a:lnB>
                      <a:noFill/>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0" lang="ru-RU" sz="1200" b="1" i="0" u="none" strike="noStrike" cap="none" normalizeH="0" baseline="0" dirty="0" smtClean="0">
                          <a:ln>
                            <a:noFill/>
                          </a:ln>
                          <a:solidFill>
                            <a:srgbClr val="0079C2"/>
                          </a:solidFill>
                          <a:effectLst/>
                          <a:latin typeface="+mn-lt"/>
                          <a:cs typeface="Arial" charset="0"/>
                        </a:rPr>
                        <a:t>3M 2020</a:t>
                      </a:r>
                    </a:p>
                  </a:txBody>
                  <a:tcPr marL="45720" marR="45720" marT="27419" marB="27419" anchor="ctr" horzOverflow="overflow">
                    <a:lnL>
                      <a:noFill/>
                    </a:lnL>
                    <a:lnR>
                      <a:noFill/>
                    </a:lnR>
                    <a:lnT>
                      <a:noFill/>
                    </a:lnT>
                    <a:lnB>
                      <a:noFill/>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lang="en-US" sz="1100" b="1" i="0" u="none" strike="noStrike" kern="1200" dirty="0" smtClean="0">
                          <a:solidFill>
                            <a:srgbClr val="0079C2"/>
                          </a:solidFill>
                          <a:latin typeface="+mn-lt"/>
                          <a:ea typeface="+mn-ea"/>
                          <a:cs typeface="+mn-cs"/>
                        </a:rPr>
                        <a:t>Change</a:t>
                      </a:r>
                      <a:endParaRPr lang="ru-RU" sz="1100" b="1" i="0" u="none" strike="noStrike" kern="1200" dirty="0" smtClean="0">
                        <a:solidFill>
                          <a:srgbClr val="0079C2"/>
                        </a:solidFill>
                        <a:latin typeface="+mn-lt"/>
                        <a:ea typeface="+mn-ea"/>
                        <a:cs typeface="+mn-cs"/>
                      </a:endParaRPr>
                    </a:p>
                  </a:txBody>
                  <a:tcPr marL="45720" marR="45720" marT="27404" marB="27404" anchor="ctr" horzOverflow="overflow">
                    <a:lnL>
                      <a:noFill/>
                    </a:lnL>
                    <a:lnR>
                      <a:noFill/>
                    </a:lnR>
                    <a:lnT>
                      <a:noFill/>
                    </a:lnT>
                    <a:lnB>
                      <a:noFill/>
                    </a:lnB>
                    <a:lnTlToBr w="12700" cmpd="sng">
                      <a:noFill/>
                      <a:prstDash val="solid"/>
                    </a:lnTlToBr>
                    <a:lnBlToTr w="12700" cmpd="sng">
                      <a:noFill/>
                      <a:prstDash val="solid"/>
                    </a:lnBlToTr>
                    <a:solidFill>
                      <a:schemeClr val="bg1">
                        <a:lumMod val="95000"/>
                      </a:schemeClr>
                    </a:solidFill>
                  </a:tcPr>
                </a:tc>
              </a:tr>
              <a:tr h="222330">
                <a:tc>
                  <a:txBody>
                    <a:bodyPr/>
                    <a:lstStyle/>
                    <a:p>
                      <a:pPr marL="114300" indent="0" algn="l" defTabSz="914400" rtl="0" eaLnBrk="1" fontAlgn="ctr" latinLnBrk="0" hangingPunct="1">
                        <a:spcAft>
                          <a:spcPts val="0"/>
                        </a:spcAft>
                      </a:pPr>
                      <a:r>
                        <a:rPr lang="en-US" sz="1100" kern="1200" dirty="0" smtClean="0">
                          <a:solidFill>
                            <a:schemeClr val="tx1"/>
                          </a:solidFill>
                          <a:effectLst/>
                          <a:latin typeface="+mn-lt"/>
                          <a:ea typeface="Calibri" panose="020F0502020204030204" pitchFamily="34" charset="0"/>
                          <a:cs typeface="Times New Roman" panose="02020603050405020304" pitchFamily="18" charset="0"/>
                        </a:rPr>
                        <a:t>Employee Benefit</a:t>
                      </a:r>
                      <a:endParaRPr lang="ru-RU" sz="1100" kern="1200" dirty="0">
                        <a:solidFill>
                          <a:schemeClr val="tx1"/>
                        </a:solidFill>
                        <a:effectLst/>
                        <a:latin typeface="+mn-lt"/>
                        <a:ea typeface="Calibri" panose="020F0502020204030204" pitchFamily="34" charset="0"/>
                        <a:cs typeface="Times New Roman" panose="02020603050405020304" pitchFamily="18" charset="0"/>
                      </a:endParaRPr>
                    </a:p>
                  </a:txBody>
                  <a:tcPr marL="9522" marR="9522" marT="9522"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ctr" defTabSz="914400" rtl="0" eaLnBrk="1" fontAlgn="ctr" latinLnBrk="0" hangingPunct="1">
                        <a:spcAft>
                          <a:spcPts val="0"/>
                        </a:spcAft>
                      </a:pPr>
                      <a:r>
                        <a:rPr lang="ru-RU" sz="1100" b="0" kern="1200" dirty="0" smtClean="0">
                          <a:solidFill>
                            <a:schemeClr val="tx2"/>
                          </a:solidFill>
                          <a:effectLst/>
                          <a:latin typeface="+mn-lt"/>
                          <a:ea typeface="Calibri" panose="020F0502020204030204" pitchFamily="34" charset="0"/>
                          <a:cs typeface="Times New Roman" panose="02020603050405020304" pitchFamily="18" charset="0"/>
                        </a:rPr>
                        <a:t>2,291</a:t>
                      </a:r>
                      <a:endParaRPr lang="ru-RU" sz="1100" b="0" kern="1200" dirty="0">
                        <a:solidFill>
                          <a:schemeClr val="tx2"/>
                        </a:solidFill>
                        <a:effectLst/>
                        <a:latin typeface="+mn-lt"/>
                        <a:ea typeface="Calibri" panose="020F0502020204030204" pitchFamily="34" charset="0"/>
                        <a:cs typeface="Times New Roman" panose="02020603050405020304" pitchFamily="18" charset="0"/>
                      </a:endParaRPr>
                    </a:p>
                  </a:txBody>
                  <a:tcPr marL="7620" marR="7620" marT="7620"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ctr" defTabSz="914400" rtl="0" eaLnBrk="1" fontAlgn="ctr" latinLnBrk="0" hangingPunct="1">
                        <a:spcAft>
                          <a:spcPts val="0"/>
                        </a:spcAft>
                      </a:pPr>
                      <a:r>
                        <a:rPr lang="ru-RU" sz="1100" b="0" kern="1200" dirty="0" smtClean="0">
                          <a:solidFill>
                            <a:schemeClr val="tx2"/>
                          </a:solidFill>
                          <a:effectLst/>
                          <a:latin typeface="+mn-lt"/>
                          <a:ea typeface="Calibri" panose="020F0502020204030204" pitchFamily="34" charset="0"/>
                          <a:cs typeface="Times New Roman" panose="02020603050405020304" pitchFamily="18" charset="0"/>
                        </a:rPr>
                        <a:t>2,411</a:t>
                      </a:r>
                      <a:endParaRPr lang="ru-RU" sz="1100" b="0" kern="1200" dirty="0">
                        <a:solidFill>
                          <a:schemeClr val="tx2"/>
                        </a:solidFill>
                        <a:effectLst/>
                        <a:latin typeface="+mn-lt"/>
                        <a:ea typeface="Calibri" panose="020F0502020204030204" pitchFamily="34" charset="0"/>
                        <a:cs typeface="Times New Roman" panose="02020603050405020304" pitchFamily="18" charset="0"/>
                      </a:endParaRPr>
                    </a:p>
                  </a:txBody>
                  <a:tcPr marL="7620" marR="7620" marT="7620"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ctr" defTabSz="914400" rtl="0" eaLnBrk="1" fontAlgn="ctr" latinLnBrk="0" hangingPunct="1">
                        <a:spcAft>
                          <a:spcPts val="0"/>
                        </a:spcAft>
                      </a:pPr>
                      <a:r>
                        <a:rPr lang="ru-RU" sz="1100" b="0" kern="1200" dirty="0" smtClean="0">
                          <a:solidFill>
                            <a:schemeClr val="tx2"/>
                          </a:solidFill>
                          <a:effectLst/>
                          <a:latin typeface="+mn-lt"/>
                          <a:ea typeface="Calibri" panose="020F0502020204030204" pitchFamily="34" charset="0"/>
                          <a:cs typeface="Times New Roman" panose="02020603050405020304" pitchFamily="18" charset="0"/>
                        </a:rPr>
                        <a:t>+</a:t>
                      </a:r>
                      <a:r>
                        <a:rPr lang="ru-RU" sz="1100" b="0" kern="1200" dirty="0" smtClean="0">
                          <a:solidFill>
                            <a:schemeClr val="tx2"/>
                          </a:solidFill>
                          <a:effectLst/>
                          <a:latin typeface="+mn-lt"/>
                          <a:ea typeface="Calibri" panose="020F0502020204030204" pitchFamily="34" charset="0"/>
                          <a:cs typeface="Times New Roman" panose="02020603050405020304" pitchFamily="18" charset="0"/>
                        </a:rPr>
                        <a:t>5.2</a:t>
                      </a:r>
                      <a:r>
                        <a:rPr lang="ru-RU" sz="1100" b="0" kern="1200" dirty="0">
                          <a:solidFill>
                            <a:schemeClr val="tx2"/>
                          </a:solidFill>
                          <a:effectLst/>
                          <a:latin typeface="+mn-lt"/>
                          <a:ea typeface="Calibri" panose="020F0502020204030204" pitchFamily="34" charset="0"/>
                          <a:cs typeface="Times New Roman" panose="02020603050405020304" pitchFamily="18" charset="0"/>
                        </a:rPr>
                        <a:t>%</a:t>
                      </a:r>
                    </a:p>
                  </a:txBody>
                  <a:tcPr marL="7620" marR="7620" marT="7620"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r>
              <a:tr h="207227">
                <a:tc>
                  <a:txBody>
                    <a:bodyPr/>
                    <a:lstStyle/>
                    <a:p>
                      <a:pPr marL="114300" marR="0" indent="0" algn="l" defTabSz="914400" rtl="0" eaLnBrk="1" fontAlgn="ctr" latinLnBrk="0" hangingPunct="1">
                        <a:lnSpc>
                          <a:spcPct val="100000"/>
                        </a:lnSpc>
                        <a:spcBef>
                          <a:spcPts val="0"/>
                        </a:spcBef>
                        <a:spcAft>
                          <a:spcPts val="0"/>
                        </a:spcAft>
                        <a:buClrTx/>
                        <a:buSzTx/>
                        <a:buFontTx/>
                        <a:buNone/>
                        <a:tabLst/>
                        <a:defRPr/>
                      </a:pPr>
                      <a:r>
                        <a:rPr lang="en-US" sz="1100" kern="1200" dirty="0" smtClean="0">
                          <a:solidFill>
                            <a:schemeClr val="tx1"/>
                          </a:solidFill>
                          <a:effectLst/>
                          <a:latin typeface="+mn-lt"/>
                          <a:ea typeface="Calibri" panose="020F0502020204030204" pitchFamily="34" charset="0"/>
                          <a:cs typeface="Times New Roman" panose="02020603050405020304" pitchFamily="18" charset="0"/>
                        </a:rPr>
                        <a:t>Rent Expenses</a:t>
                      </a:r>
                      <a:endParaRPr lang="ru-RU" sz="1100" kern="1200" dirty="0">
                        <a:solidFill>
                          <a:schemeClr val="tx1"/>
                        </a:solidFill>
                        <a:effectLst/>
                        <a:latin typeface="+mn-lt"/>
                        <a:ea typeface="Calibri" panose="020F0502020204030204" pitchFamily="34" charset="0"/>
                        <a:cs typeface="Times New Roman" panose="02020603050405020304" pitchFamily="18" charset="0"/>
                      </a:endParaRPr>
                    </a:p>
                  </a:txBody>
                  <a:tcPr marL="9522" marR="9522" marT="9522"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ctr" defTabSz="914400" rtl="0" eaLnBrk="1" fontAlgn="ctr" latinLnBrk="0" hangingPunct="1">
                        <a:spcAft>
                          <a:spcPts val="0"/>
                        </a:spcAft>
                      </a:pPr>
                      <a:r>
                        <a:rPr lang="ru-RU" sz="1100" b="0" kern="1200" dirty="0" smtClean="0">
                          <a:solidFill>
                            <a:schemeClr val="tx2"/>
                          </a:solidFill>
                          <a:effectLst/>
                          <a:latin typeface="+mn-lt"/>
                          <a:ea typeface="Calibri" panose="020F0502020204030204" pitchFamily="34" charset="0"/>
                          <a:cs typeface="Times New Roman" panose="02020603050405020304" pitchFamily="18" charset="0"/>
                        </a:rPr>
                        <a:t>1,190</a:t>
                      </a:r>
                      <a:endParaRPr lang="ru-RU" sz="1100" b="0" kern="1200" dirty="0">
                        <a:solidFill>
                          <a:schemeClr val="tx2"/>
                        </a:solidFill>
                        <a:effectLst/>
                        <a:latin typeface="+mn-lt"/>
                        <a:ea typeface="Calibri" panose="020F0502020204030204" pitchFamily="34" charset="0"/>
                        <a:cs typeface="Times New Roman" panose="02020603050405020304" pitchFamily="18" charset="0"/>
                      </a:endParaRPr>
                    </a:p>
                  </a:txBody>
                  <a:tcPr marL="7620" marR="7620" marT="762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ctr" defTabSz="914400" rtl="0" eaLnBrk="1" fontAlgn="ctr" latinLnBrk="0" hangingPunct="1">
                        <a:spcAft>
                          <a:spcPts val="0"/>
                        </a:spcAft>
                      </a:pPr>
                      <a:r>
                        <a:rPr lang="ru-RU" sz="1100" b="0" kern="1200" dirty="0" smtClean="0">
                          <a:solidFill>
                            <a:schemeClr val="tx2"/>
                          </a:solidFill>
                          <a:effectLst/>
                          <a:latin typeface="+mn-lt"/>
                          <a:ea typeface="Calibri" panose="020F0502020204030204" pitchFamily="34" charset="0"/>
                          <a:cs typeface="Times New Roman" panose="02020603050405020304" pitchFamily="18" charset="0"/>
                        </a:rPr>
                        <a:t>1,254</a:t>
                      </a:r>
                      <a:endParaRPr lang="ru-RU" sz="1100" b="0" kern="1200" dirty="0">
                        <a:solidFill>
                          <a:schemeClr val="tx2"/>
                        </a:solidFill>
                        <a:effectLst/>
                        <a:latin typeface="+mn-lt"/>
                        <a:ea typeface="Calibri" panose="020F0502020204030204" pitchFamily="34" charset="0"/>
                        <a:cs typeface="Times New Roman" panose="02020603050405020304" pitchFamily="18" charset="0"/>
                      </a:endParaRPr>
                    </a:p>
                  </a:txBody>
                  <a:tcPr marL="7620" marR="7620" marT="762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ctr" defTabSz="914400" rtl="0" eaLnBrk="1" fontAlgn="ctr" latinLnBrk="0" hangingPunct="1">
                        <a:spcAft>
                          <a:spcPts val="0"/>
                        </a:spcAft>
                      </a:pPr>
                      <a:r>
                        <a:rPr lang="ru-RU" sz="1100" b="0" kern="1200" dirty="0" smtClean="0">
                          <a:solidFill>
                            <a:schemeClr val="tx2"/>
                          </a:solidFill>
                          <a:effectLst/>
                          <a:latin typeface="+mn-lt"/>
                          <a:ea typeface="Calibri" panose="020F0502020204030204" pitchFamily="34" charset="0"/>
                          <a:cs typeface="Times New Roman" panose="02020603050405020304" pitchFamily="18" charset="0"/>
                        </a:rPr>
                        <a:t>+</a:t>
                      </a:r>
                      <a:r>
                        <a:rPr lang="ru-RU" sz="1100" b="0" kern="1200" dirty="0" smtClean="0">
                          <a:solidFill>
                            <a:schemeClr val="tx2"/>
                          </a:solidFill>
                          <a:effectLst/>
                          <a:latin typeface="+mn-lt"/>
                          <a:ea typeface="Calibri" panose="020F0502020204030204" pitchFamily="34" charset="0"/>
                          <a:cs typeface="Times New Roman" panose="02020603050405020304" pitchFamily="18" charset="0"/>
                        </a:rPr>
                        <a:t>5.4</a:t>
                      </a:r>
                      <a:r>
                        <a:rPr lang="ru-RU" sz="1100" b="0" kern="1200" dirty="0">
                          <a:solidFill>
                            <a:schemeClr val="tx2"/>
                          </a:solidFill>
                          <a:effectLst/>
                          <a:latin typeface="+mn-lt"/>
                          <a:ea typeface="Calibri" panose="020F0502020204030204" pitchFamily="34" charset="0"/>
                          <a:cs typeface="Times New Roman" panose="02020603050405020304" pitchFamily="18" charset="0"/>
                        </a:rPr>
                        <a:t>%</a:t>
                      </a:r>
                    </a:p>
                  </a:txBody>
                  <a:tcPr marL="7620" marR="7620" marT="762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r>
              <a:tr h="228707">
                <a:tc>
                  <a:txBody>
                    <a:bodyPr/>
                    <a:lstStyle/>
                    <a:p>
                      <a:pPr marL="114300" marR="0" indent="0" algn="l" defTabSz="914400" rtl="0" eaLnBrk="1" fontAlgn="ctr" latinLnBrk="0" hangingPunct="1">
                        <a:lnSpc>
                          <a:spcPct val="100000"/>
                        </a:lnSpc>
                        <a:spcBef>
                          <a:spcPts val="0"/>
                        </a:spcBef>
                        <a:spcAft>
                          <a:spcPts val="0"/>
                        </a:spcAft>
                        <a:buClrTx/>
                        <a:buSzTx/>
                        <a:buFontTx/>
                        <a:buNone/>
                        <a:tabLst/>
                        <a:defRPr/>
                      </a:pPr>
                      <a:r>
                        <a:rPr lang="ru-RU" sz="1100" kern="1200" dirty="0" err="1" smtClean="0">
                          <a:solidFill>
                            <a:schemeClr val="tx1"/>
                          </a:solidFill>
                          <a:effectLst/>
                          <a:latin typeface="+mn-lt"/>
                          <a:ea typeface="Calibri" panose="020F0502020204030204" pitchFamily="34" charset="0"/>
                          <a:cs typeface="Times New Roman" panose="02020603050405020304" pitchFamily="18" charset="0"/>
                        </a:rPr>
                        <a:t>Taxes</a:t>
                      </a:r>
                      <a:r>
                        <a:rPr lang="ru-RU" sz="1100" kern="1200" dirty="0" smtClean="0">
                          <a:solidFill>
                            <a:schemeClr val="tx1"/>
                          </a:solidFill>
                          <a:effectLst/>
                          <a:latin typeface="+mn-lt"/>
                          <a:ea typeface="Calibri" panose="020F0502020204030204" pitchFamily="34" charset="0"/>
                          <a:cs typeface="Times New Roman" panose="02020603050405020304" pitchFamily="18" charset="0"/>
                        </a:rPr>
                        <a:t>,</a:t>
                      </a:r>
                      <a:r>
                        <a:rPr lang="ru-RU" sz="1100" kern="1200" baseline="0" dirty="0" smtClean="0">
                          <a:solidFill>
                            <a:schemeClr val="tx1"/>
                          </a:solidFill>
                          <a:effectLst/>
                          <a:latin typeface="+mn-lt"/>
                          <a:ea typeface="Calibri" panose="020F0502020204030204" pitchFamily="34" charset="0"/>
                          <a:cs typeface="Times New Roman" panose="02020603050405020304" pitchFamily="18" charset="0"/>
                        </a:rPr>
                        <a:t> </a:t>
                      </a:r>
                      <a:r>
                        <a:rPr lang="ru-RU" sz="1100" kern="1200" baseline="0" dirty="0" err="1" smtClean="0">
                          <a:solidFill>
                            <a:schemeClr val="tx1"/>
                          </a:solidFill>
                          <a:effectLst/>
                          <a:latin typeface="+mn-lt"/>
                          <a:ea typeface="Calibri" panose="020F0502020204030204" pitchFamily="34" charset="0"/>
                          <a:cs typeface="Times New Roman" panose="02020603050405020304" pitchFamily="18" charset="0"/>
                        </a:rPr>
                        <a:t>Other</a:t>
                      </a:r>
                      <a:r>
                        <a:rPr lang="ru-RU" sz="1100" kern="1200" baseline="0" dirty="0" smtClean="0">
                          <a:solidFill>
                            <a:schemeClr val="tx1"/>
                          </a:solidFill>
                          <a:effectLst/>
                          <a:latin typeface="+mn-lt"/>
                          <a:ea typeface="Calibri" panose="020F0502020204030204" pitchFamily="34" charset="0"/>
                          <a:cs typeface="Times New Roman" panose="02020603050405020304" pitchFamily="18" charset="0"/>
                        </a:rPr>
                        <a:t> </a:t>
                      </a:r>
                      <a:r>
                        <a:rPr lang="ru-RU" sz="1100" kern="1200" baseline="0" dirty="0" err="1" smtClean="0">
                          <a:solidFill>
                            <a:schemeClr val="tx1"/>
                          </a:solidFill>
                          <a:effectLst/>
                          <a:latin typeface="+mn-lt"/>
                          <a:ea typeface="Calibri" panose="020F0502020204030204" pitchFamily="34" charset="0"/>
                          <a:cs typeface="Times New Roman" panose="02020603050405020304" pitchFamily="18" charset="0"/>
                        </a:rPr>
                        <a:t>than</a:t>
                      </a:r>
                      <a:r>
                        <a:rPr lang="ru-RU" sz="1100" kern="1200" baseline="0" dirty="0" smtClean="0">
                          <a:solidFill>
                            <a:schemeClr val="tx1"/>
                          </a:solidFill>
                          <a:effectLst/>
                          <a:latin typeface="+mn-lt"/>
                          <a:ea typeface="Calibri" panose="020F0502020204030204" pitchFamily="34" charset="0"/>
                          <a:cs typeface="Times New Roman" panose="02020603050405020304" pitchFamily="18" charset="0"/>
                        </a:rPr>
                        <a:t> </a:t>
                      </a:r>
                      <a:r>
                        <a:rPr lang="ru-RU" sz="1100" kern="1200" baseline="0" dirty="0" err="1" smtClean="0">
                          <a:solidFill>
                            <a:schemeClr val="tx1"/>
                          </a:solidFill>
                          <a:effectLst/>
                          <a:latin typeface="+mn-lt"/>
                          <a:ea typeface="Calibri" panose="020F0502020204030204" pitchFamily="34" charset="0"/>
                          <a:cs typeface="Times New Roman" panose="02020603050405020304" pitchFamily="18" charset="0"/>
                        </a:rPr>
                        <a:t>Income</a:t>
                      </a:r>
                      <a:r>
                        <a:rPr lang="ru-RU" sz="1100" kern="1200" baseline="0" dirty="0" smtClean="0">
                          <a:solidFill>
                            <a:schemeClr val="tx1"/>
                          </a:solidFill>
                          <a:effectLst/>
                          <a:latin typeface="+mn-lt"/>
                          <a:ea typeface="Calibri" panose="020F0502020204030204" pitchFamily="34" charset="0"/>
                          <a:cs typeface="Times New Roman" panose="02020603050405020304" pitchFamily="18" charset="0"/>
                        </a:rPr>
                        <a:t> </a:t>
                      </a:r>
                      <a:r>
                        <a:rPr lang="ru-RU" sz="1100" kern="1200" baseline="0" dirty="0" err="1" smtClean="0">
                          <a:solidFill>
                            <a:schemeClr val="tx1"/>
                          </a:solidFill>
                          <a:effectLst/>
                          <a:latin typeface="+mn-lt"/>
                          <a:ea typeface="Calibri" panose="020F0502020204030204" pitchFamily="34" charset="0"/>
                          <a:cs typeface="Times New Roman" panose="02020603050405020304" pitchFamily="18" charset="0"/>
                        </a:rPr>
                        <a:t>Tax</a:t>
                      </a:r>
                      <a:endParaRPr lang="ru-RU" sz="1100" kern="1200" dirty="0" smtClean="0">
                        <a:solidFill>
                          <a:schemeClr val="tx1"/>
                        </a:solidFill>
                        <a:effectLst/>
                        <a:latin typeface="+mn-lt"/>
                        <a:ea typeface="Calibri" panose="020F0502020204030204" pitchFamily="34" charset="0"/>
                        <a:cs typeface="Times New Roman" panose="02020603050405020304" pitchFamily="18" charset="0"/>
                      </a:endParaRPr>
                    </a:p>
                  </a:txBody>
                  <a:tcPr marL="9522" marR="9522" marT="9522"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ctr" defTabSz="914400" rtl="0" eaLnBrk="1" fontAlgn="ctr" latinLnBrk="0" hangingPunct="1">
                        <a:spcAft>
                          <a:spcPts val="0"/>
                        </a:spcAft>
                      </a:pPr>
                      <a:r>
                        <a:rPr lang="ru-RU" sz="1100" b="0" kern="1200" dirty="0">
                          <a:solidFill>
                            <a:schemeClr val="tx2"/>
                          </a:solidFill>
                          <a:effectLst/>
                          <a:latin typeface="+mn-lt"/>
                          <a:ea typeface="Calibri" panose="020F0502020204030204" pitchFamily="34" charset="0"/>
                          <a:cs typeface="Times New Roman" panose="02020603050405020304" pitchFamily="18" charset="0"/>
                        </a:rPr>
                        <a:t>727</a:t>
                      </a:r>
                    </a:p>
                  </a:txBody>
                  <a:tcPr marL="7620" marR="7620" marT="762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ctr" defTabSz="914400" rtl="0" eaLnBrk="1" fontAlgn="ctr" latinLnBrk="0" hangingPunct="1">
                        <a:spcAft>
                          <a:spcPts val="0"/>
                        </a:spcAft>
                      </a:pPr>
                      <a:r>
                        <a:rPr lang="ru-RU" sz="1100" b="0" kern="1200" dirty="0">
                          <a:solidFill>
                            <a:schemeClr val="tx2"/>
                          </a:solidFill>
                          <a:effectLst/>
                          <a:latin typeface="+mn-lt"/>
                          <a:ea typeface="Calibri" panose="020F0502020204030204" pitchFamily="34" charset="0"/>
                          <a:cs typeface="Times New Roman" panose="02020603050405020304" pitchFamily="18" charset="0"/>
                        </a:rPr>
                        <a:t>718</a:t>
                      </a:r>
                    </a:p>
                  </a:txBody>
                  <a:tcPr marL="7620" marR="7620" marT="762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ctr" defTabSz="914400" rtl="0" eaLnBrk="1" fontAlgn="ctr" latinLnBrk="0" hangingPunct="1">
                        <a:spcAft>
                          <a:spcPts val="0"/>
                        </a:spcAft>
                      </a:pPr>
                      <a:r>
                        <a:rPr lang="ru-RU" sz="1100" b="0" kern="1200" dirty="0">
                          <a:solidFill>
                            <a:schemeClr val="tx2"/>
                          </a:solidFill>
                          <a:effectLst/>
                          <a:latin typeface="+mn-lt"/>
                          <a:ea typeface="Calibri" panose="020F0502020204030204" pitchFamily="34" charset="0"/>
                          <a:cs typeface="Times New Roman" panose="02020603050405020304" pitchFamily="18" charset="0"/>
                        </a:rPr>
                        <a:t>-</a:t>
                      </a:r>
                      <a:r>
                        <a:rPr lang="ru-RU" sz="1100" b="0" kern="1200" dirty="0" smtClean="0">
                          <a:solidFill>
                            <a:schemeClr val="tx2"/>
                          </a:solidFill>
                          <a:effectLst/>
                          <a:latin typeface="+mn-lt"/>
                          <a:ea typeface="Calibri" panose="020F0502020204030204" pitchFamily="34" charset="0"/>
                          <a:cs typeface="Times New Roman" panose="02020603050405020304" pitchFamily="18" charset="0"/>
                        </a:rPr>
                        <a:t>1.2</a:t>
                      </a:r>
                      <a:r>
                        <a:rPr lang="ru-RU" sz="1100" b="0" kern="1200" dirty="0">
                          <a:solidFill>
                            <a:schemeClr val="tx2"/>
                          </a:solidFill>
                          <a:effectLst/>
                          <a:latin typeface="+mn-lt"/>
                          <a:ea typeface="Calibri" panose="020F0502020204030204" pitchFamily="34" charset="0"/>
                          <a:cs typeface="Times New Roman" panose="02020603050405020304" pitchFamily="18" charset="0"/>
                        </a:rPr>
                        <a:t>%</a:t>
                      </a:r>
                    </a:p>
                  </a:txBody>
                  <a:tcPr marL="7620" marR="7620" marT="762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r>
              <a:tr h="222330">
                <a:tc>
                  <a:txBody>
                    <a:bodyPr/>
                    <a:lstStyle/>
                    <a:p>
                      <a:pPr marL="114300" marR="0" indent="0" algn="l" defTabSz="914400" rtl="0" eaLnBrk="1" fontAlgn="ctr" latinLnBrk="0" hangingPunct="1">
                        <a:lnSpc>
                          <a:spcPct val="100000"/>
                        </a:lnSpc>
                        <a:spcBef>
                          <a:spcPts val="0"/>
                        </a:spcBef>
                        <a:spcAft>
                          <a:spcPts val="0"/>
                        </a:spcAft>
                        <a:buClrTx/>
                        <a:buSzTx/>
                        <a:buFontTx/>
                        <a:buNone/>
                        <a:tabLst/>
                        <a:defRPr/>
                      </a:pPr>
                      <a:r>
                        <a:rPr lang="ru-RU" sz="1100" kern="1200" dirty="0" err="1" smtClean="0">
                          <a:solidFill>
                            <a:schemeClr val="tx1"/>
                          </a:solidFill>
                          <a:effectLst/>
                          <a:latin typeface="+mn-lt"/>
                          <a:ea typeface="Calibri" panose="020F0502020204030204" pitchFamily="34" charset="0"/>
                          <a:cs typeface="Times New Roman" panose="02020603050405020304" pitchFamily="18" charset="0"/>
                        </a:rPr>
                        <a:t>Repairs</a:t>
                      </a:r>
                      <a:r>
                        <a:rPr lang="ru-RU" sz="1100" kern="1200" dirty="0" smtClean="0">
                          <a:solidFill>
                            <a:schemeClr val="tx1"/>
                          </a:solidFill>
                          <a:effectLst/>
                          <a:latin typeface="+mn-lt"/>
                          <a:ea typeface="Calibri" panose="020F0502020204030204" pitchFamily="34" charset="0"/>
                          <a:cs typeface="Times New Roman" panose="02020603050405020304" pitchFamily="18" charset="0"/>
                        </a:rPr>
                        <a:t> </a:t>
                      </a:r>
                      <a:r>
                        <a:rPr lang="ru-RU" sz="1100" kern="1200" dirty="0" err="1" smtClean="0">
                          <a:solidFill>
                            <a:schemeClr val="tx1"/>
                          </a:solidFill>
                          <a:effectLst/>
                          <a:latin typeface="+mn-lt"/>
                          <a:ea typeface="Calibri" panose="020F0502020204030204" pitchFamily="34" charset="0"/>
                          <a:cs typeface="Times New Roman" panose="02020603050405020304" pitchFamily="18" charset="0"/>
                        </a:rPr>
                        <a:t>and</a:t>
                      </a:r>
                      <a:r>
                        <a:rPr lang="ru-RU" sz="1100" kern="1200" baseline="0" dirty="0" smtClean="0">
                          <a:solidFill>
                            <a:schemeClr val="tx1"/>
                          </a:solidFill>
                          <a:effectLst/>
                          <a:latin typeface="+mn-lt"/>
                          <a:ea typeface="Calibri" panose="020F0502020204030204" pitchFamily="34" charset="0"/>
                          <a:cs typeface="Times New Roman" panose="02020603050405020304" pitchFamily="18" charset="0"/>
                        </a:rPr>
                        <a:t> </a:t>
                      </a:r>
                      <a:r>
                        <a:rPr lang="ru-RU" sz="1100" kern="1200" baseline="0" dirty="0" err="1" smtClean="0">
                          <a:solidFill>
                            <a:schemeClr val="tx1"/>
                          </a:solidFill>
                          <a:effectLst/>
                          <a:latin typeface="+mn-lt"/>
                          <a:ea typeface="Calibri" panose="020F0502020204030204" pitchFamily="34" charset="0"/>
                          <a:cs typeface="Times New Roman" panose="02020603050405020304" pitchFamily="18" charset="0"/>
                        </a:rPr>
                        <a:t>Maintainance</a:t>
                      </a:r>
                      <a:endParaRPr lang="ru-RU" sz="1100" kern="1200" dirty="0" smtClean="0">
                        <a:solidFill>
                          <a:schemeClr val="tx1"/>
                        </a:solidFill>
                        <a:effectLst/>
                        <a:latin typeface="+mn-lt"/>
                        <a:ea typeface="Calibri" panose="020F0502020204030204" pitchFamily="34" charset="0"/>
                        <a:cs typeface="Times New Roman" panose="02020603050405020304" pitchFamily="18" charset="0"/>
                      </a:endParaRPr>
                    </a:p>
                  </a:txBody>
                  <a:tcPr marL="9522" marR="9522" marT="9522"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ctr" defTabSz="914400" rtl="0" eaLnBrk="1" fontAlgn="ctr" latinLnBrk="0" hangingPunct="1">
                        <a:spcAft>
                          <a:spcPts val="0"/>
                        </a:spcAft>
                      </a:pPr>
                      <a:r>
                        <a:rPr lang="ru-RU" sz="1100" b="0" kern="1200" dirty="0">
                          <a:solidFill>
                            <a:schemeClr val="tx2"/>
                          </a:solidFill>
                          <a:effectLst/>
                          <a:latin typeface="+mn-lt"/>
                          <a:ea typeface="Calibri" panose="020F0502020204030204" pitchFamily="34" charset="0"/>
                          <a:cs typeface="Times New Roman" panose="02020603050405020304" pitchFamily="18" charset="0"/>
                        </a:rPr>
                        <a:t>649</a:t>
                      </a:r>
                    </a:p>
                  </a:txBody>
                  <a:tcPr marL="7620" marR="7620" marT="762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ctr" defTabSz="914400" rtl="0" eaLnBrk="1" fontAlgn="ctr" latinLnBrk="0" hangingPunct="1">
                        <a:spcAft>
                          <a:spcPts val="0"/>
                        </a:spcAft>
                      </a:pPr>
                      <a:r>
                        <a:rPr lang="ru-RU" sz="1100" b="0" kern="1200" dirty="0">
                          <a:solidFill>
                            <a:schemeClr val="tx2"/>
                          </a:solidFill>
                          <a:effectLst/>
                          <a:latin typeface="+mn-lt"/>
                          <a:ea typeface="Calibri" panose="020F0502020204030204" pitchFamily="34" charset="0"/>
                          <a:cs typeface="Times New Roman" panose="02020603050405020304" pitchFamily="18" charset="0"/>
                        </a:rPr>
                        <a:t>695</a:t>
                      </a:r>
                    </a:p>
                  </a:txBody>
                  <a:tcPr marL="7620" marR="7620" marT="762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ctr" defTabSz="914400" rtl="0" eaLnBrk="1" fontAlgn="ctr" latinLnBrk="0" hangingPunct="1">
                        <a:spcAft>
                          <a:spcPts val="0"/>
                        </a:spcAft>
                      </a:pPr>
                      <a:r>
                        <a:rPr lang="ru-RU" sz="1100" b="0" kern="1200" dirty="0" smtClean="0">
                          <a:solidFill>
                            <a:schemeClr val="tx2"/>
                          </a:solidFill>
                          <a:effectLst/>
                          <a:latin typeface="+mn-lt"/>
                          <a:ea typeface="Calibri" panose="020F0502020204030204" pitchFamily="34" charset="0"/>
                          <a:cs typeface="Times New Roman" panose="02020603050405020304" pitchFamily="18" charset="0"/>
                        </a:rPr>
                        <a:t>+</a:t>
                      </a:r>
                      <a:r>
                        <a:rPr lang="ru-RU" sz="1100" b="0" kern="1200" dirty="0" smtClean="0">
                          <a:solidFill>
                            <a:schemeClr val="tx2"/>
                          </a:solidFill>
                          <a:effectLst/>
                          <a:latin typeface="+mn-lt"/>
                          <a:ea typeface="Calibri" panose="020F0502020204030204" pitchFamily="34" charset="0"/>
                          <a:cs typeface="Times New Roman" panose="02020603050405020304" pitchFamily="18" charset="0"/>
                        </a:rPr>
                        <a:t>7.1</a:t>
                      </a:r>
                      <a:r>
                        <a:rPr lang="ru-RU" sz="1100" b="0" kern="1200" dirty="0">
                          <a:solidFill>
                            <a:schemeClr val="tx2"/>
                          </a:solidFill>
                          <a:effectLst/>
                          <a:latin typeface="+mn-lt"/>
                          <a:ea typeface="Calibri" panose="020F0502020204030204" pitchFamily="34" charset="0"/>
                          <a:cs typeface="Times New Roman" panose="02020603050405020304" pitchFamily="18" charset="0"/>
                        </a:rPr>
                        <a:t>%</a:t>
                      </a:r>
                    </a:p>
                  </a:txBody>
                  <a:tcPr marL="7620" marR="7620" marT="762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r>
              <a:tr h="222330">
                <a:tc>
                  <a:txBody>
                    <a:bodyPr/>
                    <a:lstStyle/>
                    <a:p>
                      <a:pPr marL="114300" marR="0" indent="0" algn="l" defTabSz="914400" rtl="0" eaLnBrk="1" fontAlgn="ctr" latinLnBrk="0" hangingPunct="1">
                        <a:lnSpc>
                          <a:spcPct val="100000"/>
                        </a:lnSpc>
                        <a:spcBef>
                          <a:spcPts val="0"/>
                        </a:spcBef>
                        <a:spcAft>
                          <a:spcPts val="0"/>
                        </a:spcAft>
                        <a:buClrTx/>
                        <a:buSzTx/>
                        <a:buFontTx/>
                        <a:buNone/>
                        <a:tabLst/>
                        <a:defRPr/>
                      </a:pPr>
                      <a:r>
                        <a:rPr lang="ru-RU" sz="1100" kern="1200" dirty="0" err="1" smtClean="0">
                          <a:solidFill>
                            <a:schemeClr val="tx1"/>
                          </a:solidFill>
                          <a:effectLst/>
                          <a:latin typeface="+mn-lt"/>
                          <a:ea typeface="Calibri" panose="020F0502020204030204" pitchFamily="34" charset="0"/>
                          <a:cs typeface="Times New Roman" panose="02020603050405020304" pitchFamily="18" charset="0"/>
                        </a:rPr>
                        <a:t>Income</a:t>
                      </a:r>
                      <a:r>
                        <a:rPr lang="ru-RU" sz="1100" kern="1200" dirty="0" smtClean="0">
                          <a:solidFill>
                            <a:schemeClr val="tx1"/>
                          </a:solidFill>
                          <a:effectLst/>
                          <a:latin typeface="+mn-lt"/>
                          <a:ea typeface="Calibri" panose="020F0502020204030204" pitchFamily="34" charset="0"/>
                          <a:cs typeface="Times New Roman" panose="02020603050405020304" pitchFamily="18" charset="0"/>
                        </a:rPr>
                        <a:t> </a:t>
                      </a:r>
                      <a:r>
                        <a:rPr lang="ru-RU" sz="1100" kern="1200" dirty="0" err="1" smtClean="0">
                          <a:solidFill>
                            <a:schemeClr val="tx1"/>
                          </a:solidFill>
                          <a:effectLst/>
                          <a:latin typeface="+mn-lt"/>
                          <a:ea typeface="Calibri" panose="020F0502020204030204" pitchFamily="34" charset="0"/>
                          <a:cs typeface="Times New Roman" panose="02020603050405020304" pitchFamily="18" charset="0"/>
                        </a:rPr>
                        <a:t>from</a:t>
                      </a:r>
                      <a:r>
                        <a:rPr lang="ru-RU" sz="1100" kern="1200" baseline="0" dirty="0" smtClean="0">
                          <a:solidFill>
                            <a:schemeClr val="tx1"/>
                          </a:solidFill>
                          <a:effectLst/>
                          <a:latin typeface="+mn-lt"/>
                          <a:ea typeface="Calibri" panose="020F0502020204030204" pitchFamily="34" charset="0"/>
                          <a:cs typeface="Times New Roman" panose="02020603050405020304" pitchFamily="18" charset="0"/>
                        </a:rPr>
                        <a:t> PP&amp;E </a:t>
                      </a:r>
                      <a:r>
                        <a:rPr lang="ru-RU" sz="1100" kern="1200" baseline="0" dirty="0" err="1" smtClean="0">
                          <a:solidFill>
                            <a:schemeClr val="tx1"/>
                          </a:solidFill>
                          <a:effectLst/>
                          <a:latin typeface="+mn-lt"/>
                          <a:ea typeface="Calibri" panose="020F0502020204030204" pitchFamily="34" charset="0"/>
                          <a:cs typeface="Times New Roman" panose="02020603050405020304" pitchFamily="18" charset="0"/>
                        </a:rPr>
                        <a:t>Disposal</a:t>
                      </a:r>
                      <a:endParaRPr lang="ru-RU" sz="1100" kern="1200" dirty="0">
                        <a:solidFill>
                          <a:schemeClr val="tx1"/>
                        </a:solidFill>
                        <a:effectLst/>
                        <a:latin typeface="+mn-lt"/>
                        <a:ea typeface="Calibri" panose="020F0502020204030204" pitchFamily="34" charset="0"/>
                        <a:cs typeface="Times New Roman" panose="02020603050405020304" pitchFamily="18" charset="0"/>
                      </a:endParaRPr>
                    </a:p>
                  </a:txBody>
                  <a:tcPr marL="9522" marR="9522" marT="9522"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ru-RU" sz="1100">
                          <a:solidFill>
                            <a:srgbClr val="000000"/>
                          </a:solidFill>
                          <a:effectLst/>
                          <a:latin typeface="Arial Narrow"/>
                          <a:ea typeface="Calibri"/>
                        </a:rPr>
                        <a:t>(4)</a:t>
                      </a:r>
                      <a:endParaRPr lang="ru-RU" sz="1100">
                        <a:effectLst/>
                        <a:latin typeface="Calibri"/>
                        <a:ea typeface="Calibri"/>
                      </a:endParaRPr>
                    </a:p>
                  </a:txBody>
                  <a:tcPr marL="68580" marR="68580" marT="0" marB="0">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ru-RU" sz="1100" dirty="0">
                          <a:solidFill>
                            <a:srgbClr val="000000"/>
                          </a:solidFill>
                          <a:effectLst/>
                          <a:latin typeface="Arial Narrow"/>
                          <a:ea typeface="Calibri"/>
                        </a:rPr>
                        <a:t>(</a:t>
                      </a:r>
                      <a:r>
                        <a:rPr lang="ru-RU" sz="1100" dirty="0" smtClean="0">
                          <a:solidFill>
                            <a:srgbClr val="000000"/>
                          </a:solidFill>
                          <a:effectLst/>
                          <a:latin typeface="Arial Narrow"/>
                          <a:ea typeface="Calibri"/>
                        </a:rPr>
                        <a:t>3,771</a:t>
                      </a:r>
                      <a:r>
                        <a:rPr lang="ru-RU" sz="1100" dirty="0">
                          <a:solidFill>
                            <a:srgbClr val="000000"/>
                          </a:solidFill>
                          <a:effectLst/>
                          <a:latin typeface="Arial Narrow"/>
                          <a:ea typeface="Calibri"/>
                        </a:rPr>
                        <a:t>)</a:t>
                      </a:r>
                      <a:endParaRPr lang="ru-RU" sz="1100" dirty="0">
                        <a:effectLst/>
                        <a:latin typeface="Calibri"/>
                        <a:ea typeface="Calibri"/>
                      </a:endParaRPr>
                    </a:p>
                  </a:txBody>
                  <a:tcPr marL="68580" marR="68580" marT="0" marB="0">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ru-RU" sz="1100" dirty="0">
                          <a:solidFill>
                            <a:srgbClr val="000000"/>
                          </a:solidFill>
                          <a:effectLst/>
                          <a:latin typeface="Arial Narrow"/>
                          <a:ea typeface="Calibri"/>
                        </a:rPr>
                        <a:t>-</a:t>
                      </a:r>
                      <a:endParaRPr lang="ru-RU" sz="1100" dirty="0">
                        <a:effectLst/>
                        <a:latin typeface="Calibri"/>
                        <a:ea typeface="Calibri"/>
                      </a:endParaRPr>
                    </a:p>
                  </a:txBody>
                  <a:tcPr marL="68580" marR="68580" marT="0" marB="0">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r>
              <a:tr h="222330">
                <a:tc>
                  <a:txBody>
                    <a:bodyPr/>
                    <a:lstStyle/>
                    <a:p>
                      <a:pPr marL="114300" marR="0" indent="0" algn="l" defTabSz="914400" rtl="0" eaLnBrk="1" fontAlgn="ctr" latinLnBrk="0" hangingPunct="1">
                        <a:lnSpc>
                          <a:spcPct val="100000"/>
                        </a:lnSpc>
                        <a:spcBef>
                          <a:spcPts val="0"/>
                        </a:spcBef>
                        <a:spcAft>
                          <a:spcPts val="0"/>
                        </a:spcAft>
                        <a:buClrTx/>
                        <a:buSzTx/>
                        <a:buFontTx/>
                        <a:buNone/>
                        <a:tabLst/>
                        <a:defRPr/>
                      </a:pPr>
                      <a:r>
                        <a:rPr lang="en-US" sz="1100" kern="1200" dirty="0" smtClean="0">
                          <a:solidFill>
                            <a:schemeClr val="tx1"/>
                          </a:solidFill>
                          <a:effectLst/>
                          <a:latin typeface="+mn-lt"/>
                          <a:ea typeface="Calibri" panose="020F0502020204030204" pitchFamily="34" charset="0"/>
                          <a:cs typeface="Times New Roman" panose="02020603050405020304" pitchFamily="18" charset="0"/>
                        </a:rPr>
                        <a:t>Other Fixed Costs</a:t>
                      </a:r>
                      <a:endParaRPr lang="ru-RU" sz="1100" kern="1200" dirty="0" smtClean="0">
                        <a:solidFill>
                          <a:schemeClr val="tx1"/>
                        </a:solidFill>
                        <a:effectLst/>
                        <a:latin typeface="+mn-lt"/>
                        <a:ea typeface="Calibri" panose="020F0502020204030204" pitchFamily="34" charset="0"/>
                        <a:cs typeface="Times New Roman" panose="02020603050405020304" pitchFamily="18" charset="0"/>
                      </a:endParaRPr>
                    </a:p>
                  </a:txBody>
                  <a:tcPr marL="9522" marR="9522" marT="9522"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ru-RU" sz="1100" dirty="0" smtClean="0">
                          <a:solidFill>
                            <a:srgbClr val="000000"/>
                          </a:solidFill>
                          <a:effectLst/>
                          <a:latin typeface="Arial Narrow"/>
                          <a:ea typeface="Calibri"/>
                        </a:rPr>
                        <a:t>1,584</a:t>
                      </a:r>
                      <a:endParaRPr lang="ru-RU" sz="1100" dirty="0">
                        <a:effectLst/>
                        <a:latin typeface="Calibri"/>
                        <a:ea typeface="Calibri"/>
                      </a:endParaRPr>
                    </a:p>
                  </a:txBody>
                  <a:tcPr marL="68580" marR="68580" marT="0" marB="0">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ru-RU" sz="1100" dirty="0" smtClean="0">
                          <a:solidFill>
                            <a:srgbClr val="000000"/>
                          </a:solidFill>
                          <a:effectLst/>
                          <a:latin typeface="Arial Narrow"/>
                          <a:ea typeface="Calibri"/>
                        </a:rPr>
                        <a:t>2,429</a:t>
                      </a:r>
                      <a:endParaRPr lang="ru-RU" sz="1100" dirty="0">
                        <a:effectLst/>
                        <a:latin typeface="Calibri"/>
                        <a:ea typeface="Calibri"/>
                      </a:endParaRPr>
                    </a:p>
                  </a:txBody>
                  <a:tcPr marL="68580" marR="68580" marT="0" marB="0">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ru-RU" sz="1100" dirty="0" smtClean="0">
                          <a:solidFill>
                            <a:srgbClr val="000000"/>
                          </a:solidFill>
                          <a:effectLst/>
                          <a:latin typeface="Arial Narrow"/>
                          <a:ea typeface="Calibri"/>
                        </a:rPr>
                        <a:t>53.4</a:t>
                      </a:r>
                      <a:r>
                        <a:rPr lang="ru-RU" sz="1100" dirty="0" smtClean="0">
                          <a:solidFill>
                            <a:srgbClr val="000000"/>
                          </a:solidFill>
                          <a:effectLst/>
                          <a:latin typeface="Arial Narrow"/>
                          <a:ea typeface="Calibri"/>
                        </a:rPr>
                        <a:t>%</a:t>
                      </a:r>
                      <a:endParaRPr lang="ru-RU" sz="1100" dirty="0">
                        <a:effectLst/>
                        <a:latin typeface="Calibri"/>
                        <a:ea typeface="Calibri"/>
                      </a:endParaRPr>
                    </a:p>
                  </a:txBody>
                  <a:tcPr marL="68580" marR="68580" marT="0" marB="0">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r>
              <a:tr h="222330">
                <a:tc>
                  <a:txBody>
                    <a:bodyPr/>
                    <a:lstStyle/>
                    <a:p>
                      <a:pPr algn="l" rtl="0" fontAlgn="ctr"/>
                      <a:r>
                        <a:rPr lang="en-US" sz="1100" b="1" kern="1200" dirty="0" smtClean="0">
                          <a:solidFill>
                            <a:schemeClr val="tx2"/>
                          </a:solidFill>
                          <a:effectLst/>
                          <a:latin typeface="+mn-lt"/>
                          <a:ea typeface="Calibri" panose="020F0502020204030204" pitchFamily="34" charset="0"/>
                          <a:cs typeface="Times New Roman" panose="02020603050405020304" pitchFamily="18" charset="0"/>
                        </a:rPr>
                        <a:t>Total Fixed Costs</a:t>
                      </a:r>
                      <a:endParaRPr lang="ru-RU" sz="1100" b="1" kern="1200" dirty="0">
                        <a:solidFill>
                          <a:schemeClr val="tx2"/>
                        </a:solidFill>
                        <a:effectLst/>
                        <a:latin typeface="+mn-lt"/>
                        <a:ea typeface="Calibri" panose="020F0502020204030204" pitchFamily="34" charset="0"/>
                        <a:cs typeface="Times New Roman" panose="02020603050405020304" pitchFamily="18" charset="0"/>
                      </a:endParaRPr>
                    </a:p>
                  </a:txBody>
                  <a:tcPr marL="9522" marR="9522" marT="9522" marB="0" anchor="ctr">
                    <a:lnL>
                      <a:noFill/>
                    </a:lnL>
                    <a:lnR>
                      <a:noFill/>
                    </a:lnR>
                    <a:lnT w="9525" cap="flat" cmpd="sng" algn="ctr">
                      <a:solidFill>
                        <a:schemeClr val="accent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ctr" defTabSz="914400" rtl="0" eaLnBrk="1" fontAlgn="ctr" latinLnBrk="0" hangingPunct="1">
                        <a:spcAft>
                          <a:spcPts val="0"/>
                        </a:spcAft>
                      </a:pPr>
                      <a:r>
                        <a:rPr lang="ru-RU" sz="1100" b="1" kern="1200" dirty="0" smtClean="0">
                          <a:solidFill>
                            <a:schemeClr val="tx2"/>
                          </a:solidFill>
                          <a:effectLst/>
                          <a:latin typeface="+mn-lt"/>
                          <a:ea typeface="Calibri" panose="020F0502020204030204" pitchFamily="34" charset="0"/>
                          <a:cs typeface="Times New Roman" panose="02020603050405020304" pitchFamily="18" charset="0"/>
                        </a:rPr>
                        <a:t>6,437</a:t>
                      </a:r>
                      <a:endParaRPr lang="ru-RU" sz="1100" b="1" kern="1200" dirty="0">
                        <a:solidFill>
                          <a:schemeClr val="tx2"/>
                        </a:solidFill>
                        <a:effectLst/>
                        <a:latin typeface="+mn-lt"/>
                        <a:ea typeface="Calibri" panose="020F0502020204030204" pitchFamily="34" charset="0"/>
                        <a:cs typeface="Times New Roman" panose="02020603050405020304" pitchFamily="18" charset="0"/>
                      </a:endParaRPr>
                    </a:p>
                  </a:txBody>
                  <a:tcPr marL="7620" marR="7620" marT="7620" marB="0" anchor="ctr">
                    <a:lnL>
                      <a:noFill/>
                    </a:lnL>
                    <a:lnR>
                      <a:noFill/>
                    </a:lnR>
                    <a:lnT w="9525" cap="flat" cmpd="sng" algn="ctr">
                      <a:solidFill>
                        <a:schemeClr val="accent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ctr" defTabSz="914400" rtl="0" eaLnBrk="1" fontAlgn="ctr" latinLnBrk="0" hangingPunct="1">
                        <a:spcAft>
                          <a:spcPts val="0"/>
                        </a:spcAft>
                      </a:pPr>
                      <a:r>
                        <a:rPr lang="ru-RU" sz="1100" b="1" kern="1200" dirty="0" smtClean="0">
                          <a:solidFill>
                            <a:schemeClr val="tx2"/>
                          </a:solidFill>
                          <a:effectLst/>
                          <a:latin typeface="+mn-lt"/>
                          <a:ea typeface="Calibri" panose="020F0502020204030204" pitchFamily="34" charset="0"/>
                          <a:cs typeface="Times New Roman" panose="02020603050405020304" pitchFamily="18" charset="0"/>
                        </a:rPr>
                        <a:t>3,736</a:t>
                      </a:r>
                      <a:endParaRPr lang="ru-RU" sz="1100" b="1" kern="1200" dirty="0">
                        <a:solidFill>
                          <a:schemeClr val="tx2"/>
                        </a:solidFill>
                        <a:effectLst/>
                        <a:latin typeface="+mn-lt"/>
                        <a:ea typeface="Calibri" panose="020F0502020204030204" pitchFamily="34" charset="0"/>
                        <a:cs typeface="Times New Roman" panose="02020603050405020304" pitchFamily="18" charset="0"/>
                      </a:endParaRPr>
                    </a:p>
                  </a:txBody>
                  <a:tcPr marL="7620" marR="7620" marT="7620" marB="0" anchor="ctr">
                    <a:lnL>
                      <a:noFill/>
                    </a:lnL>
                    <a:lnR>
                      <a:noFill/>
                    </a:lnR>
                    <a:lnT w="9525" cap="flat" cmpd="sng" algn="ctr">
                      <a:solidFill>
                        <a:schemeClr val="accent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ctr" defTabSz="914400" rtl="0" eaLnBrk="1" fontAlgn="ctr" latinLnBrk="0" hangingPunct="1">
                        <a:spcAft>
                          <a:spcPts val="0"/>
                        </a:spcAft>
                      </a:pPr>
                      <a:r>
                        <a:rPr lang="ru-RU" sz="1100" b="1" kern="1200" dirty="0">
                          <a:solidFill>
                            <a:schemeClr val="tx2"/>
                          </a:solidFill>
                          <a:effectLst/>
                          <a:latin typeface="+mn-lt"/>
                          <a:ea typeface="Calibri" panose="020F0502020204030204" pitchFamily="34" charset="0"/>
                          <a:cs typeface="Times New Roman" panose="02020603050405020304" pitchFamily="18" charset="0"/>
                        </a:rPr>
                        <a:t>-</a:t>
                      </a:r>
                      <a:r>
                        <a:rPr lang="ru-RU" sz="1100" b="1" kern="1200" dirty="0" smtClean="0">
                          <a:solidFill>
                            <a:schemeClr val="tx2"/>
                          </a:solidFill>
                          <a:effectLst/>
                          <a:latin typeface="+mn-lt"/>
                          <a:ea typeface="Calibri" panose="020F0502020204030204" pitchFamily="34" charset="0"/>
                          <a:cs typeface="Times New Roman" panose="02020603050405020304" pitchFamily="18" charset="0"/>
                        </a:rPr>
                        <a:t>42.0</a:t>
                      </a:r>
                      <a:r>
                        <a:rPr lang="ru-RU" sz="1100" b="1" kern="1200" dirty="0">
                          <a:solidFill>
                            <a:schemeClr val="tx2"/>
                          </a:solidFill>
                          <a:effectLst/>
                          <a:latin typeface="+mn-lt"/>
                          <a:ea typeface="Calibri" panose="020F0502020204030204" pitchFamily="34" charset="0"/>
                          <a:cs typeface="Times New Roman" panose="02020603050405020304" pitchFamily="18" charset="0"/>
                        </a:rPr>
                        <a:t>%</a:t>
                      </a:r>
                    </a:p>
                  </a:txBody>
                  <a:tcPr marL="7620" marR="7620" marT="7620" marB="0" anchor="ctr">
                    <a:lnL>
                      <a:noFill/>
                    </a:lnL>
                    <a:lnR>
                      <a:noFill/>
                    </a:lnR>
                    <a:lnT w="9525" cap="flat" cmpd="sng" algn="ctr">
                      <a:solidFill>
                        <a:schemeClr val="accent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cxnSp>
        <p:nvCxnSpPr>
          <p:cNvPr id="12" name="Straight Arrow Connector 13"/>
          <p:cNvCxnSpPr/>
          <p:nvPr/>
        </p:nvCxnSpPr>
        <p:spPr>
          <a:xfrm>
            <a:off x="2133600" y="4773613"/>
            <a:ext cx="1203960" cy="228600"/>
          </a:xfrm>
          <a:prstGeom prst="straightConnector1">
            <a:avLst/>
          </a:prstGeom>
          <a:ln>
            <a:solidFill>
              <a:srgbClr val="0079C2"/>
            </a:solidFill>
            <a:tailEnd type="arrow"/>
          </a:ln>
        </p:spPr>
        <p:style>
          <a:lnRef idx="1">
            <a:schemeClr val="accent1"/>
          </a:lnRef>
          <a:fillRef idx="0">
            <a:schemeClr val="accent1"/>
          </a:fillRef>
          <a:effectRef idx="0">
            <a:schemeClr val="accent1"/>
          </a:effectRef>
          <a:fontRef idx="minor">
            <a:schemeClr val="tx1"/>
          </a:fontRef>
        </p:style>
      </p:cxnSp>
      <p:sp>
        <p:nvSpPr>
          <p:cNvPr id="13" name="Oval 14"/>
          <p:cNvSpPr/>
          <p:nvPr/>
        </p:nvSpPr>
        <p:spPr>
          <a:xfrm>
            <a:off x="2557463" y="4637088"/>
            <a:ext cx="365125" cy="365125"/>
          </a:xfrm>
          <a:prstGeom prst="ellipse">
            <a:avLst/>
          </a:prstGeom>
          <a:solidFill>
            <a:schemeClr val="bg1"/>
          </a:solidFill>
          <a:ln w="6350">
            <a:solidFill>
              <a:srgbClr val="0079C2"/>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en-US" sz="1050" spc="-30" dirty="0" smtClean="0">
                <a:solidFill>
                  <a:srgbClr val="0079C2"/>
                </a:solidFill>
              </a:rPr>
              <a:t>-</a:t>
            </a:r>
            <a:r>
              <a:rPr lang="ru-RU" sz="1050" spc="-30" dirty="0" smtClean="0">
                <a:solidFill>
                  <a:srgbClr val="0079C2"/>
                </a:solidFill>
              </a:rPr>
              <a:t>42,0</a:t>
            </a:r>
            <a:r>
              <a:rPr lang="ru-RU" sz="1050" spc="-30" dirty="0" smtClean="0">
                <a:solidFill>
                  <a:srgbClr val="0079C2"/>
                </a:solidFill>
              </a:rPr>
              <a:t>%</a:t>
            </a:r>
            <a:endParaRPr lang="ru-RU" sz="1050" spc="-30" dirty="0">
              <a:solidFill>
                <a:srgbClr val="0079C2"/>
              </a:solidFill>
            </a:endParaRPr>
          </a:p>
        </p:txBody>
      </p:sp>
      <p:cxnSp>
        <p:nvCxnSpPr>
          <p:cNvPr id="14" name="Straight Arrow Connector 16"/>
          <p:cNvCxnSpPr/>
          <p:nvPr/>
        </p:nvCxnSpPr>
        <p:spPr>
          <a:xfrm flipV="1">
            <a:off x="6655787" y="4504038"/>
            <a:ext cx="999224" cy="73485"/>
          </a:xfrm>
          <a:prstGeom prst="straightConnector1">
            <a:avLst/>
          </a:prstGeom>
          <a:ln>
            <a:solidFill>
              <a:srgbClr val="0079C2"/>
            </a:solidFill>
            <a:tailEnd type="arrow"/>
          </a:ln>
        </p:spPr>
        <p:style>
          <a:lnRef idx="1">
            <a:schemeClr val="accent1"/>
          </a:lnRef>
          <a:fillRef idx="0">
            <a:schemeClr val="accent1"/>
          </a:fillRef>
          <a:effectRef idx="0">
            <a:schemeClr val="accent1"/>
          </a:effectRef>
          <a:fontRef idx="minor">
            <a:schemeClr val="tx1"/>
          </a:fontRef>
        </p:style>
      </p:cxnSp>
      <p:sp>
        <p:nvSpPr>
          <p:cNvPr id="15" name="Oval 17"/>
          <p:cNvSpPr/>
          <p:nvPr/>
        </p:nvSpPr>
        <p:spPr>
          <a:xfrm>
            <a:off x="6930080" y="4380805"/>
            <a:ext cx="365125" cy="365125"/>
          </a:xfrm>
          <a:prstGeom prst="ellipse">
            <a:avLst/>
          </a:prstGeom>
          <a:solidFill>
            <a:schemeClr val="bg1"/>
          </a:solidFill>
          <a:ln w="6350">
            <a:solidFill>
              <a:srgbClr val="0079C2"/>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ru-RU" sz="1050" spc="-30" dirty="0" smtClean="0">
                <a:solidFill>
                  <a:srgbClr val="0079C2"/>
                </a:solidFill>
              </a:rPr>
              <a:t>+2</a:t>
            </a:r>
            <a:r>
              <a:rPr lang="en-US" sz="1050" spc="-30" dirty="0" smtClean="0">
                <a:solidFill>
                  <a:srgbClr val="0079C2"/>
                </a:solidFill>
              </a:rPr>
              <a:t>.</a:t>
            </a:r>
            <a:r>
              <a:rPr lang="ru-RU" sz="1050" spc="-30" dirty="0" smtClean="0">
                <a:solidFill>
                  <a:srgbClr val="0079C2"/>
                </a:solidFill>
              </a:rPr>
              <a:t>0%</a:t>
            </a:r>
            <a:endParaRPr lang="ru-RU" sz="1050" spc="-30" dirty="0">
              <a:solidFill>
                <a:srgbClr val="0079C2"/>
              </a:solidFill>
            </a:endParaRPr>
          </a:p>
        </p:txBody>
      </p:sp>
      <p:pic>
        <p:nvPicPr>
          <p:cNvPr id="17" name="Рисунок 16"/>
          <p:cNvPicPr>
            <a:picLocks noChangeAspect="1"/>
          </p:cNvPicPr>
          <p:nvPr/>
        </p:nvPicPr>
        <p:blipFill>
          <a:blip r:embed="rId2"/>
          <a:stretch>
            <a:fillRect/>
          </a:stretch>
        </p:blipFill>
        <p:spPr>
          <a:xfrm>
            <a:off x="828787" y="4504038"/>
            <a:ext cx="3793236" cy="1798320"/>
          </a:xfrm>
          <a:prstGeom prst="rect">
            <a:avLst/>
          </a:prstGeom>
        </p:spPr>
      </p:pic>
      <p:pic>
        <p:nvPicPr>
          <p:cNvPr id="20" name="Рисунок 19"/>
          <p:cNvPicPr>
            <a:picLocks noChangeAspect="1"/>
          </p:cNvPicPr>
          <p:nvPr/>
        </p:nvPicPr>
        <p:blipFill>
          <a:blip r:embed="rId3"/>
          <a:stretch>
            <a:fillRect/>
          </a:stretch>
        </p:blipFill>
        <p:spPr>
          <a:xfrm>
            <a:off x="5397501" y="4380805"/>
            <a:ext cx="3307080" cy="1897380"/>
          </a:xfrm>
          <a:prstGeom prst="rect">
            <a:avLst/>
          </a:prstGeom>
        </p:spPr>
      </p:pic>
    </p:spTree>
    <p:extLst>
      <p:ext uri="{BB962C8B-B14F-4D97-AF65-F5344CB8AC3E}">
        <p14:creationId xmlns:p14="http://schemas.microsoft.com/office/powerpoint/2010/main" val="20774550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en-US" altLang="ru-RU" dirty="0"/>
              <a:t>EBITDA and Profit</a:t>
            </a:r>
            <a:endParaRPr lang="ru-RU" dirty="0"/>
          </a:p>
        </p:txBody>
      </p:sp>
      <p:sp>
        <p:nvSpPr>
          <p:cNvPr id="6" name="Текст 5"/>
          <p:cNvSpPr>
            <a:spLocks noGrp="1"/>
          </p:cNvSpPr>
          <p:nvPr>
            <p:ph type="body" sz="quarter" idx="10"/>
          </p:nvPr>
        </p:nvSpPr>
        <p:spPr>
          <a:xfrm>
            <a:off x="1873251" y="6477893"/>
            <a:ext cx="7048500" cy="307777"/>
          </a:xfrm>
        </p:spPr>
        <p:txBody>
          <a:bodyPr/>
          <a:lstStyle/>
          <a:p>
            <a:r>
              <a:rPr lang="en-US" altLang="ru-RU" dirty="0"/>
              <a:t>OGK-2 Group </a:t>
            </a:r>
            <a:r>
              <a:rPr lang="ru-RU" altLang="ru-RU" dirty="0"/>
              <a:t>3M 2020 </a:t>
            </a:r>
            <a:r>
              <a:rPr lang="en-US" altLang="ru-RU" dirty="0"/>
              <a:t>IFRS Results</a:t>
            </a:r>
            <a:endParaRPr lang="ru-RU" altLang="ru-RU" dirty="0"/>
          </a:p>
        </p:txBody>
      </p:sp>
      <p:sp>
        <p:nvSpPr>
          <p:cNvPr id="5" name="Text Box 103"/>
          <p:cNvSpPr txBox="1">
            <a:spLocks noChangeArrowheads="1"/>
          </p:cNvSpPr>
          <p:nvPr/>
        </p:nvSpPr>
        <p:spPr bwMode="auto">
          <a:xfrm>
            <a:off x="4191000" y="1354138"/>
            <a:ext cx="274273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dirty="0">
                <a:solidFill>
                  <a:srgbClr val="0079C2"/>
                </a:solidFill>
              </a:rPr>
              <a:t>Profit Bridge </a:t>
            </a:r>
            <a:r>
              <a:rPr lang="ru-RU" altLang="ru-RU" sz="1600" b="1" dirty="0" err="1" smtClean="0">
                <a:solidFill>
                  <a:srgbClr val="0079C2"/>
                </a:solidFill>
              </a:rPr>
              <a:t>for</a:t>
            </a:r>
            <a:r>
              <a:rPr lang="ru-RU" altLang="ru-RU" sz="1600" b="1" dirty="0" smtClean="0">
                <a:solidFill>
                  <a:srgbClr val="0079C2"/>
                </a:solidFill>
              </a:rPr>
              <a:t> 3M 2020</a:t>
            </a:r>
            <a:r>
              <a:rPr lang="en-US" altLang="ru-RU" sz="1600" b="1" dirty="0" smtClean="0">
                <a:solidFill>
                  <a:srgbClr val="0079C2"/>
                </a:solidFill>
              </a:rPr>
              <a:t>, </a:t>
            </a:r>
            <a:r>
              <a:rPr lang="en-US" altLang="ru-RU" sz="1600" b="1" dirty="0" err="1">
                <a:solidFill>
                  <a:srgbClr val="0079C2"/>
                </a:solidFill>
              </a:rPr>
              <a:t>mn</a:t>
            </a:r>
            <a:r>
              <a:rPr lang="en-US" altLang="ru-RU" sz="1600" b="1" dirty="0">
                <a:solidFill>
                  <a:srgbClr val="0079C2"/>
                </a:solidFill>
              </a:rPr>
              <a:t> RUR</a:t>
            </a:r>
          </a:p>
        </p:txBody>
      </p:sp>
      <p:sp>
        <p:nvSpPr>
          <p:cNvPr id="7" name="Text Box 103"/>
          <p:cNvSpPr txBox="1">
            <a:spLocks noChangeArrowheads="1"/>
          </p:cNvSpPr>
          <p:nvPr/>
        </p:nvSpPr>
        <p:spPr bwMode="auto">
          <a:xfrm>
            <a:off x="146050" y="1354138"/>
            <a:ext cx="1382713"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a:solidFill>
                  <a:srgbClr val="0079C2"/>
                </a:solidFill>
              </a:rPr>
              <a:t>EBITDA, mn RUR</a:t>
            </a:r>
          </a:p>
        </p:txBody>
      </p:sp>
      <p:cxnSp>
        <p:nvCxnSpPr>
          <p:cNvPr id="8" name="Straight Arrow Connector 6"/>
          <p:cNvCxnSpPr/>
          <p:nvPr/>
        </p:nvCxnSpPr>
        <p:spPr>
          <a:xfrm flipV="1">
            <a:off x="1295400" y="2620963"/>
            <a:ext cx="990600" cy="350837"/>
          </a:xfrm>
          <a:prstGeom prst="straightConnector1">
            <a:avLst/>
          </a:prstGeom>
          <a:ln>
            <a:solidFill>
              <a:srgbClr val="0079C2"/>
            </a:solidFill>
            <a:tailEnd type="arrow"/>
          </a:ln>
        </p:spPr>
        <p:style>
          <a:lnRef idx="1">
            <a:schemeClr val="accent1"/>
          </a:lnRef>
          <a:fillRef idx="0">
            <a:schemeClr val="accent1"/>
          </a:fillRef>
          <a:effectRef idx="0">
            <a:schemeClr val="accent1"/>
          </a:effectRef>
          <a:fontRef idx="minor">
            <a:schemeClr val="tx1"/>
          </a:fontRef>
        </p:style>
      </p:cxnSp>
      <p:sp>
        <p:nvSpPr>
          <p:cNvPr id="9" name="Oval 7"/>
          <p:cNvSpPr/>
          <p:nvPr/>
        </p:nvSpPr>
        <p:spPr>
          <a:xfrm>
            <a:off x="1577975" y="2560638"/>
            <a:ext cx="365125" cy="365125"/>
          </a:xfrm>
          <a:prstGeom prst="ellipse">
            <a:avLst/>
          </a:prstGeom>
          <a:solidFill>
            <a:schemeClr val="bg1"/>
          </a:solidFill>
          <a:ln w="6350">
            <a:solidFill>
              <a:srgbClr val="0079C2"/>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ru-RU" sz="1050" spc="-10" dirty="0" smtClean="0">
                <a:solidFill>
                  <a:srgbClr val="0079C2"/>
                </a:solidFill>
              </a:rPr>
              <a:t>+</a:t>
            </a:r>
            <a:r>
              <a:rPr lang="ru-RU" sz="1050" spc="-10" dirty="0" smtClean="0">
                <a:solidFill>
                  <a:srgbClr val="0079C2"/>
                </a:solidFill>
              </a:rPr>
              <a:t>17</a:t>
            </a:r>
            <a:r>
              <a:rPr lang="en-US" sz="1050" spc="-10" dirty="0" smtClean="0">
                <a:solidFill>
                  <a:srgbClr val="0079C2"/>
                </a:solidFill>
              </a:rPr>
              <a:t>.</a:t>
            </a:r>
            <a:r>
              <a:rPr lang="ru-RU" sz="1050" spc="-10" dirty="0" smtClean="0">
                <a:solidFill>
                  <a:srgbClr val="0079C2"/>
                </a:solidFill>
              </a:rPr>
              <a:t>6%</a:t>
            </a:r>
            <a:endParaRPr lang="ru-RU" sz="1050" spc="-10" dirty="0">
              <a:solidFill>
                <a:srgbClr val="0079C2"/>
              </a:solidFill>
            </a:endParaRPr>
          </a:p>
        </p:txBody>
      </p:sp>
      <p:pic>
        <p:nvPicPr>
          <p:cNvPr id="10" name="Рисунок 9"/>
          <p:cNvPicPr>
            <a:picLocks noChangeAspect="1"/>
          </p:cNvPicPr>
          <p:nvPr/>
        </p:nvPicPr>
        <p:blipFill>
          <a:blip r:embed="rId2"/>
          <a:stretch>
            <a:fillRect/>
          </a:stretch>
        </p:blipFill>
        <p:spPr>
          <a:xfrm>
            <a:off x="131381" y="2560638"/>
            <a:ext cx="3258312" cy="2927604"/>
          </a:xfrm>
          <a:prstGeom prst="rect">
            <a:avLst/>
          </a:prstGeom>
        </p:spPr>
      </p:pic>
      <p:pic>
        <p:nvPicPr>
          <p:cNvPr id="16" name="Рисунок 15"/>
          <p:cNvPicPr>
            <a:picLocks noChangeAspect="1"/>
          </p:cNvPicPr>
          <p:nvPr/>
        </p:nvPicPr>
        <p:blipFill>
          <a:blip r:embed="rId3"/>
          <a:stretch>
            <a:fillRect/>
          </a:stretch>
        </p:blipFill>
        <p:spPr>
          <a:xfrm>
            <a:off x="3883419" y="2590010"/>
            <a:ext cx="4806262" cy="2843576"/>
          </a:xfrm>
          <a:prstGeom prst="rect">
            <a:avLst/>
          </a:prstGeom>
        </p:spPr>
      </p:pic>
    </p:spTree>
    <p:extLst>
      <p:ext uri="{BB962C8B-B14F-4D97-AF65-F5344CB8AC3E}">
        <p14:creationId xmlns:p14="http://schemas.microsoft.com/office/powerpoint/2010/main" val="7521869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en-US" altLang="ru-RU" dirty="0"/>
              <a:t>Debt</a:t>
            </a:r>
            <a:endParaRPr lang="ru-RU" dirty="0"/>
          </a:p>
        </p:txBody>
      </p:sp>
      <p:sp>
        <p:nvSpPr>
          <p:cNvPr id="6" name="Текст 5"/>
          <p:cNvSpPr>
            <a:spLocks noGrp="1"/>
          </p:cNvSpPr>
          <p:nvPr>
            <p:ph type="body" sz="quarter" idx="10"/>
          </p:nvPr>
        </p:nvSpPr>
        <p:spPr>
          <a:xfrm>
            <a:off x="1873251" y="6477893"/>
            <a:ext cx="7048500" cy="307777"/>
          </a:xfrm>
        </p:spPr>
        <p:txBody>
          <a:bodyPr/>
          <a:lstStyle/>
          <a:p>
            <a:r>
              <a:rPr lang="en-US" altLang="ru-RU" dirty="0"/>
              <a:t>OGK-2 Group </a:t>
            </a:r>
            <a:r>
              <a:rPr lang="ru-RU" altLang="ru-RU" dirty="0"/>
              <a:t>3M 2020 </a:t>
            </a:r>
            <a:r>
              <a:rPr lang="en-US" altLang="ru-RU" dirty="0"/>
              <a:t>IFRS Results</a:t>
            </a:r>
            <a:endParaRPr lang="ru-RU" altLang="ru-RU" dirty="0"/>
          </a:p>
        </p:txBody>
      </p:sp>
      <p:sp>
        <p:nvSpPr>
          <p:cNvPr id="5" name="Text Box 103"/>
          <p:cNvSpPr txBox="1">
            <a:spLocks noChangeArrowheads="1"/>
          </p:cNvSpPr>
          <p:nvPr/>
        </p:nvSpPr>
        <p:spPr bwMode="auto">
          <a:xfrm>
            <a:off x="6400800" y="1219200"/>
            <a:ext cx="26670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a:solidFill>
                  <a:srgbClr val="0079C2"/>
                </a:solidFill>
              </a:rPr>
              <a:t>Net Debt, mn RUR</a:t>
            </a:r>
            <a:r>
              <a:rPr lang="en-US" altLang="ru-RU" sz="1600" b="1" baseline="30000">
                <a:solidFill>
                  <a:srgbClr val="0079C2"/>
                </a:solidFill>
              </a:rPr>
              <a:t>1</a:t>
            </a:r>
            <a:r>
              <a:rPr lang="ru-RU" altLang="ru-RU" sz="1600" b="1" baseline="30000">
                <a:solidFill>
                  <a:srgbClr val="0079C2"/>
                </a:solidFill>
              </a:rPr>
              <a:t> </a:t>
            </a:r>
          </a:p>
        </p:txBody>
      </p:sp>
      <p:sp>
        <p:nvSpPr>
          <p:cNvPr id="7" name="Text Box 103"/>
          <p:cNvSpPr txBox="1">
            <a:spLocks noChangeArrowheads="1"/>
          </p:cNvSpPr>
          <p:nvPr/>
        </p:nvSpPr>
        <p:spPr bwMode="auto">
          <a:xfrm>
            <a:off x="146050" y="1219200"/>
            <a:ext cx="259715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a:solidFill>
                  <a:srgbClr val="0079C2"/>
                </a:solidFill>
              </a:rPr>
              <a:t>Debt Structure, mn RUR</a:t>
            </a:r>
            <a:r>
              <a:rPr lang="ru-RU" altLang="ru-RU" sz="1600" b="1">
                <a:solidFill>
                  <a:srgbClr val="0079C2"/>
                </a:solidFill>
              </a:rPr>
              <a:t> </a:t>
            </a:r>
            <a:endParaRPr lang="en-US" altLang="ru-RU" sz="1600" b="1">
              <a:solidFill>
                <a:srgbClr val="0079C2"/>
              </a:solidFill>
            </a:endParaRPr>
          </a:p>
        </p:txBody>
      </p:sp>
      <p:sp>
        <p:nvSpPr>
          <p:cNvPr id="8" name="Text Box 103"/>
          <p:cNvSpPr txBox="1">
            <a:spLocks noChangeArrowheads="1"/>
          </p:cNvSpPr>
          <p:nvPr/>
        </p:nvSpPr>
        <p:spPr bwMode="auto">
          <a:xfrm>
            <a:off x="3270250" y="1219200"/>
            <a:ext cx="252095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dirty="0">
                <a:solidFill>
                  <a:srgbClr val="0079C2"/>
                </a:solidFill>
              </a:rPr>
              <a:t>Debt Maturity Profile, as of </a:t>
            </a:r>
            <a:r>
              <a:rPr lang="ru-RU" altLang="ru-RU" sz="1600" b="1" dirty="0" err="1" smtClean="0">
                <a:solidFill>
                  <a:srgbClr val="0079C2"/>
                </a:solidFill>
              </a:rPr>
              <a:t>March</a:t>
            </a:r>
            <a:r>
              <a:rPr lang="ru-RU" altLang="ru-RU" sz="1600" b="1" dirty="0" smtClean="0">
                <a:solidFill>
                  <a:srgbClr val="0079C2"/>
                </a:solidFill>
              </a:rPr>
              <a:t> </a:t>
            </a:r>
            <a:r>
              <a:rPr lang="en-US" altLang="ru-RU" sz="1600" b="1" dirty="0" smtClean="0">
                <a:solidFill>
                  <a:srgbClr val="0079C2"/>
                </a:solidFill>
              </a:rPr>
              <a:t>31</a:t>
            </a:r>
            <a:r>
              <a:rPr lang="en-US" altLang="ru-RU" sz="1600" b="1" dirty="0" smtClean="0">
                <a:solidFill>
                  <a:srgbClr val="0079C2"/>
                </a:solidFill>
              </a:rPr>
              <a:t>, </a:t>
            </a:r>
            <a:r>
              <a:rPr lang="en-US" altLang="ru-RU" sz="1600" b="1" dirty="0" smtClean="0">
                <a:solidFill>
                  <a:srgbClr val="0079C2"/>
                </a:solidFill>
              </a:rPr>
              <a:t>20</a:t>
            </a:r>
            <a:r>
              <a:rPr lang="ru-RU" altLang="ru-RU" sz="1600" b="1" dirty="0" smtClean="0">
                <a:solidFill>
                  <a:srgbClr val="0079C2"/>
                </a:solidFill>
              </a:rPr>
              <a:t>20</a:t>
            </a:r>
            <a:r>
              <a:rPr lang="en-US" altLang="ru-RU" sz="1600" b="1" dirty="0" smtClean="0">
                <a:solidFill>
                  <a:srgbClr val="0079C2"/>
                </a:solidFill>
              </a:rPr>
              <a:t>, </a:t>
            </a:r>
            <a:r>
              <a:rPr lang="en-US" altLang="ru-RU" sz="1600" b="1" dirty="0" err="1">
                <a:solidFill>
                  <a:srgbClr val="0079C2"/>
                </a:solidFill>
              </a:rPr>
              <a:t>mn</a:t>
            </a:r>
            <a:r>
              <a:rPr lang="en-US" altLang="ru-RU" sz="1600" b="1" dirty="0">
                <a:solidFill>
                  <a:srgbClr val="0079C2"/>
                </a:solidFill>
              </a:rPr>
              <a:t> RUR</a:t>
            </a:r>
            <a:r>
              <a:rPr lang="ru-RU" altLang="ru-RU" sz="1600" b="1" dirty="0">
                <a:solidFill>
                  <a:srgbClr val="0079C2"/>
                </a:solidFill>
              </a:rPr>
              <a:t> </a:t>
            </a:r>
            <a:endParaRPr lang="en-US" altLang="ru-RU" sz="1600" b="1" dirty="0">
              <a:solidFill>
                <a:srgbClr val="0079C2"/>
              </a:solidFill>
            </a:endParaRPr>
          </a:p>
        </p:txBody>
      </p:sp>
      <p:cxnSp>
        <p:nvCxnSpPr>
          <p:cNvPr id="9" name="Straight Arrow Connector 7"/>
          <p:cNvCxnSpPr/>
          <p:nvPr/>
        </p:nvCxnSpPr>
        <p:spPr>
          <a:xfrm>
            <a:off x="1158240" y="2478087"/>
            <a:ext cx="815340" cy="269876"/>
          </a:xfrm>
          <a:prstGeom prst="straightConnector1">
            <a:avLst/>
          </a:prstGeom>
          <a:ln>
            <a:solidFill>
              <a:srgbClr val="0079C2"/>
            </a:solidFill>
            <a:tailEnd type="arrow"/>
          </a:ln>
        </p:spPr>
        <p:style>
          <a:lnRef idx="1">
            <a:schemeClr val="accent1"/>
          </a:lnRef>
          <a:fillRef idx="0">
            <a:schemeClr val="accent1"/>
          </a:fillRef>
          <a:effectRef idx="0">
            <a:schemeClr val="accent1"/>
          </a:effectRef>
          <a:fontRef idx="minor">
            <a:schemeClr val="tx1"/>
          </a:fontRef>
        </p:style>
      </p:cxnSp>
      <p:sp>
        <p:nvSpPr>
          <p:cNvPr id="10" name="Oval 8"/>
          <p:cNvSpPr/>
          <p:nvPr/>
        </p:nvSpPr>
        <p:spPr>
          <a:xfrm>
            <a:off x="1316038" y="2382838"/>
            <a:ext cx="365125" cy="365125"/>
          </a:xfrm>
          <a:prstGeom prst="ellipse">
            <a:avLst/>
          </a:prstGeom>
          <a:solidFill>
            <a:schemeClr val="bg1"/>
          </a:solidFill>
          <a:ln w="6350">
            <a:solidFill>
              <a:srgbClr val="0079C2"/>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ru-RU" sz="1050" spc="-10" dirty="0" smtClean="0">
                <a:solidFill>
                  <a:srgbClr val="0079C2"/>
                </a:solidFill>
              </a:rPr>
              <a:t>-33.2%</a:t>
            </a:r>
            <a:endParaRPr lang="ru-RU" sz="1050" spc="-10" dirty="0">
              <a:solidFill>
                <a:srgbClr val="0079C2"/>
              </a:solidFill>
            </a:endParaRPr>
          </a:p>
        </p:txBody>
      </p:sp>
      <p:sp>
        <p:nvSpPr>
          <p:cNvPr id="11" name="Text Box 61"/>
          <p:cNvSpPr txBox="1">
            <a:spLocks noChangeArrowheads="1"/>
          </p:cNvSpPr>
          <p:nvPr/>
        </p:nvSpPr>
        <p:spPr bwMode="auto">
          <a:xfrm>
            <a:off x="0" y="6026150"/>
            <a:ext cx="7272338"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900" baseline="30000">
                <a:solidFill>
                  <a:srgbClr val="595959"/>
                </a:solidFill>
              </a:rPr>
              <a:t>1 </a:t>
            </a:r>
            <a:r>
              <a:rPr lang="en-US" altLang="ru-RU" sz="900">
                <a:solidFill>
                  <a:srgbClr val="595959"/>
                </a:solidFill>
              </a:rPr>
              <a:t>Net debt = Total amount of borrowings less cash and cash equivalents</a:t>
            </a:r>
          </a:p>
        </p:txBody>
      </p:sp>
      <p:cxnSp>
        <p:nvCxnSpPr>
          <p:cNvPr id="12" name="Straight Arrow Connector 6"/>
          <p:cNvCxnSpPr>
            <a:endCxn id="14" idx="1"/>
          </p:cNvCxnSpPr>
          <p:nvPr/>
        </p:nvCxnSpPr>
        <p:spPr>
          <a:xfrm>
            <a:off x="7048500" y="2560511"/>
            <a:ext cx="931359" cy="27502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 name="Oval 7"/>
          <p:cNvSpPr/>
          <p:nvPr/>
        </p:nvSpPr>
        <p:spPr>
          <a:xfrm>
            <a:off x="6683375" y="2478087"/>
            <a:ext cx="365125" cy="365125"/>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ru-RU" sz="1050" spc="-10" dirty="0" smtClean="0">
                <a:solidFill>
                  <a:srgbClr val="0079C2"/>
                </a:solidFill>
              </a:rPr>
              <a:t>1.68</a:t>
            </a:r>
            <a:endParaRPr lang="ru-RU" sz="1050" spc="-10" dirty="0">
              <a:solidFill>
                <a:srgbClr val="0079C2"/>
              </a:solidFill>
            </a:endParaRPr>
          </a:p>
        </p:txBody>
      </p:sp>
      <p:sp>
        <p:nvSpPr>
          <p:cNvPr id="14" name="Oval 7"/>
          <p:cNvSpPr/>
          <p:nvPr/>
        </p:nvSpPr>
        <p:spPr>
          <a:xfrm>
            <a:off x="7926388" y="2782065"/>
            <a:ext cx="365125" cy="365125"/>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ru-RU" sz="1050" spc="-10" dirty="0" smtClean="0">
                <a:solidFill>
                  <a:srgbClr val="0079C2"/>
                </a:solidFill>
              </a:rPr>
              <a:t>1.05</a:t>
            </a:r>
            <a:endParaRPr lang="ru-RU" sz="1050" spc="-10" dirty="0">
              <a:solidFill>
                <a:srgbClr val="0079C2"/>
              </a:solidFill>
            </a:endParaRPr>
          </a:p>
        </p:txBody>
      </p:sp>
      <p:sp>
        <p:nvSpPr>
          <p:cNvPr id="15" name="Text Box 103"/>
          <p:cNvSpPr txBox="1">
            <a:spLocks noChangeArrowheads="1"/>
          </p:cNvSpPr>
          <p:nvPr/>
        </p:nvSpPr>
        <p:spPr bwMode="auto">
          <a:xfrm>
            <a:off x="6919913" y="1974481"/>
            <a:ext cx="10064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algn="ctr" eaLnBrk="1" hangingPunct="1">
              <a:spcBef>
                <a:spcPct val="0"/>
              </a:spcBef>
              <a:buFontTx/>
              <a:buNone/>
            </a:pPr>
            <a:r>
              <a:rPr lang="en-US" altLang="ru-RU" sz="1200" dirty="0">
                <a:solidFill>
                  <a:schemeClr val="tx1"/>
                </a:solidFill>
              </a:rPr>
              <a:t>Net Debt</a:t>
            </a:r>
            <a:r>
              <a:rPr lang="ru-RU" altLang="ru-RU" sz="1200" dirty="0">
                <a:solidFill>
                  <a:schemeClr val="tx1"/>
                </a:solidFill>
              </a:rPr>
              <a:t>/</a:t>
            </a:r>
            <a:r>
              <a:rPr lang="en-US" altLang="ru-RU" sz="1200" dirty="0">
                <a:solidFill>
                  <a:schemeClr val="tx1"/>
                </a:solidFill>
              </a:rPr>
              <a:t> EBITDA</a:t>
            </a:r>
            <a:endParaRPr lang="ru-RU" altLang="ru-RU" sz="1200" baseline="30000" dirty="0">
              <a:solidFill>
                <a:schemeClr val="tx1"/>
              </a:solidFill>
            </a:endParaRPr>
          </a:p>
        </p:txBody>
      </p:sp>
      <p:pic>
        <p:nvPicPr>
          <p:cNvPr id="18" name="Рисунок 17"/>
          <p:cNvPicPr>
            <a:picLocks noChangeAspect="1"/>
          </p:cNvPicPr>
          <p:nvPr/>
        </p:nvPicPr>
        <p:blipFill>
          <a:blip r:embed="rId2"/>
          <a:stretch>
            <a:fillRect/>
          </a:stretch>
        </p:blipFill>
        <p:spPr>
          <a:xfrm>
            <a:off x="62897" y="2263966"/>
            <a:ext cx="2746248" cy="3209544"/>
          </a:xfrm>
          <a:prstGeom prst="rect">
            <a:avLst/>
          </a:prstGeom>
        </p:spPr>
      </p:pic>
      <p:pic>
        <p:nvPicPr>
          <p:cNvPr id="20" name="Рисунок 19"/>
          <p:cNvPicPr>
            <a:picLocks noChangeAspect="1"/>
          </p:cNvPicPr>
          <p:nvPr/>
        </p:nvPicPr>
        <p:blipFill>
          <a:blip r:embed="rId3"/>
          <a:stretch>
            <a:fillRect/>
          </a:stretch>
        </p:blipFill>
        <p:spPr>
          <a:xfrm>
            <a:off x="3157728" y="1765554"/>
            <a:ext cx="2828544" cy="3326892"/>
          </a:xfrm>
          <a:prstGeom prst="rect">
            <a:avLst/>
          </a:prstGeom>
        </p:spPr>
      </p:pic>
      <p:pic>
        <p:nvPicPr>
          <p:cNvPr id="22" name="Рисунок 21"/>
          <p:cNvPicPr>
            <a:picLocks noChangeAspect="1"/>
          </p:cNvPicPr>
          <p:nvPr/>
        </p:nvPicPr>
        <p:blipFill>
          <a:blip r:embed="rId4"/>
          <a:stretch>
            <a:fillRect/>
          </a:stretch>
        </p:blipFill>
        <p:spPr>
          <a:xfrm>
            <a:off x="6050026" y="2232474"/>
            <a:ext cx="2746248" cy="3241548"/>
          </a:xfrm>
          <a:prstGeom prst="rect">
            <a:avLst/>
          </a:prstGeom>
        </p:spPr>
      </p:pic>
    </p:spTree>
    <p:extLst>
      <p:ext uri="{BB962C8B-B14F-4D97-AF65-F5344CB8AC3E}">
        <p14:creationId xmlns:p14="http://schemas.microsoft.com/office/powerpoint/2010/main" val="37391043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Текст 6"/>
          <p:cNvSpPr>
            <a:spLocks noGrp="1"/>
          </p:cNvSpPr>
          <p:nvPr>
            <p:ph type="body" sz="quarter" idx="10"/>
          </p:nvPr>
        </p:nvSpPr>
        <p:spPr>
          <a:xfrm>
            <a:off x="1873251" y="6477893"/>
            <a:ext cx="7048500" cy="307777"/>
          </a:xfrm>
        </p:spPr>
        <p:txBody>
          <a:bodyPr/>
          <a:lstStyle/>
          <a:p>
            <a:r>
              <a:rPr lang="en-US" altLang="ru-RU" dirty="0"/>
              <a:t>OGK-2 Group </a:t>
            </a:r>
            <a:r>
              <a:rPr lang="ru-RU" altLang="ru-RU" dirty="0"/>
              <a:t>3M 2020 </a:t>
            </a:r>
            <a:r>
              <a:rPr lang="en-US" altLang="ru-RU" dirty="0"/>
              <a:t>IFRS Results</a:t>
            </a:r>
            <a:endParaRPr lang="ru-RU" altLang="ru-RU" dirty="0"/>
          </a:p>
        </p:txBody>
      </p:sp>
      <p:sp>
        <p:nvSpPr>
          <p:cNvPr id="4" name="Номер слайда 3"/>
          <p:cNvSpPr>
            <a:spLocks noGrp="1"/>
          </p:cNvSpPr>
          <p:nvPr>
            <p:ph type="sldNum" sz="quarter" idx="4"/>
          </p:nvPr>
        </p:nvSpPr>
        <p:spPr/>
        <p:txBody>
          <a:bodyPr/>
          <a:lstStyle/>
          <a:p>
            <a:fld id="{8E730068-F805-43B7-8A8E-3E2DB17E4B45}" type="slidenum">
              <a:rPr lang="ru-RU" smtClean="0"/>
              <a:pPr/>
              <a:t>8</a:t>
            </a:fld>
            <a:endParaRPr lang="ru-RU" dirty="0"/>
          </a:p>
        </p:txBody>
      </p:sp>
      <p:sp>
        <p:nvSpPr>
          <p:cNvPr id="8" name="Rectangle 2"/>
          <p:cNvSpPr>
            <a:spLocks noChangeArrowheads="1"/>
          </p:cNvSpPr>
          <p:nvPr/>
        </p:nvSpPr>
        <p:spPr bwMode="auto">
          <a:xfrm>
            <a:off x="1352550" y="2549525"/>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2800" b="1"/>
              <a:t>Thank You For Your Attention!</a:t>
            </a:r>
            <a:endParaRPr lang="ru-RU" altLang="ru-RU" sz="2800" b="1"/>
          </a:p>
        </p:txBody>
      </p:sp>
      <p:sp>
        <p:nvSpPr>
          <p:cNvPr id="9" name="Rectangle 3"/>
          <p:cNvSpPr>
            <a:spLocks noChangeArrowheads="1"/>
          </p:cNvSpPr>
          <p:nvPr/>
        </p:nvSpPr>
        <p:spPr bwMode="auto">
          <a:xfrm>
            <a:off x="2179638" y="3581400"/>
            <a:ext cx="6400800" cy="2492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lnSpc>
                <a:spcPct val="90000"/>
              </a:lnSpc>
              <a:buFontTx/>
              <a:buNone/>
            </a:pPr>
            <a:endParaRPr lang="en-US" altLang="ru-RU" sz="1600" b="1" dirty="0"/>
          </a:p>
          <a:p>
            <a:pPr eaLnBrk="1" hangingPunct="1">
              <a:lnSpc>
                <a:spcPct val="90000"/>
              </a:lnSpc>
              <a:buFontTx/>
              <a:buNone/>
            </a:pPr>
            <a:r>
              <a:rPr lang="en-US" altLang="ru-RU" sz="1600" b="1" dirty="0"/>
              <a:t>IR contacts:</a:t>
            </a:r>
            <a:endParaRPr lang="ru-RU" altLang="ru-RU" sz="1600" b="1" dirty="0"/>
          </a:p>
          <a:p>
            <a:pPr eaLnBrk="1" hangingPunct="1">
              <a:lnSpc>
                <a:spcPct val="90000"/>
              </a:lnSpc>
              <a:buFontTx/>
              <a:buNone/>
            </a:pPr>
            <a:r>
              <a:rPr lang="en-US" altLang="ru-RU" sz="1600" dirty="0"/>
              <a:t>Natalya Grizel</a:t>
            </a:r>
            <a:endParaRPr lang="ru-RU" altLang="ru-RU" sz="1600" dirty="0"/>
          </a:p>
          <a:p>
            <a:pPr eaLnBrk="1" hangingPunct="1">
              <a:lnSpc>
                <a:spcPct val="90000"/>
              </a:lnSpc>
              <a:buFontTx/>
              <a:buNone/>
            </a:pPr>
            <a:r>
              <a:rPr lang="en-US" altLang="ru-RU" sz="1600" dirty="0"/>
              <a:t>Tel</a:t>
            </a:r>
            <a:r>
              <a:rPr lang="ru-RU" altLang="ru-RU" sz="1600" dirty="0"/>
              <a:t>.: + 7 (812) 646-13-64, </a:t>
            </a:r>
            <a:r>
              <a:rPr lang="en-US" altLang="ru-RU" sz="1600" dirty="0" err="1"/>
              <a:t>ext</a:t>
            </a:r>
            <a:r>
              <a:rPr lang="ru-RU" altLang="ru-RU" sz="1600" dirty="0"/>
              <a:t>. 2416</a:t>
            </a:r>
          </a:p>
          <a:p>
            <a:pPr eaLnBrk="1" hangingPunct="1">
              <a:lnSpc>
                <a:spcPct val="90000"/>
              </a:lnSpc>
              <a:buFontTx/>
              <a:buNone/>
            </a:pPr>
            <a:r>
              <a:rPr lang="en-US" altLang="ru-RU" sz="1600" dirty="0"/>
              <a:t>Email: Grizel.Natalya@ogk2.ru</a:t>
            </a:r>
            <a:endParaRPr lang="ru-RU" altLang="ru-RU" sz="1600" dirty="0"/>
          </a:p>
          <a:p>
            <a:pPr eaLnBrk="1" hangingPunct="1">
              <a:lnSpc>
                <a:spcPct val="90000"/>
              </a:lnSpc>
              <a:buFontTx/>
              <a:buNone/>
            </a:pPr>
            <a:endParaRPr lang="ru-RU" altLang="ru-RU" sz="1600" b="1" dirty="0"/>
          </a:p>
          <a:p>
            <a:pPr eaLnBrk="1" hangingPunct="1">
              <a:lnSpc>
                <a:spcPct val="90000"/>
              </a:lnSpc>
              <a:buFontTx/>
              <a:buNone/>
            </a:pPr>
            <a:endParaRPr lang="ru-RU" altLang="ru-RU" sz="1600" b="1" dirty="0"/>
          </a:p>
          <a:p>
            <a:pPr eaLnBrk="1" hangingPunct="1">
              <a:lnSpc>
                <a:spcPct val="90000"/>
              </a:lnSpc>
              <a:buFontTx/>
              <a:buNone/>
            </a:pPr>
            <a:endParaRPr lang="en-US" altLang="ru-RU" sz="1600" b="1" dirty="0"/>
          </a:p>
          <a:p>
            <a:pPr eaLnBrk="1" hangingPunct="1">
              <a:lnSpc>
                <a:spcPct val="90000"/>
              </a:lnSpc>
              <a:buFontTx/>
              <a:buNone/>
            </a:pPr>
            <a:endParaRPr lang="en-US" altLang="ru-RU" sz="1600" b="1" u="sng" dirty="0"/>
          </a:p>
          <a:p>
            <a:pPr eaLnBrk="1" hangingPunct="1">
              <a:lnSpc>
                <a:spcPct val="90000"/>
              </a:lnSpc>
              <a:buFontTx/>
              <a:buNone/>
            </a:pPr>
            <a:endParaRPr lang="ru-RU" altLang="ru-RU" sz="1600"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3_Специальное оформление">
  <a:themeElements>
    <a:clrScheme name="3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3_Специальное оформление">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3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3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3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3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3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3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3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3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3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3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3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3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6_Специальное оформление">
  <a:themeElements>
    <a:clrScheme name="3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3_Специальное оформление">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3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3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3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3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3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3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3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3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3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3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3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3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4_Специальное оформление">
  <a:themeElements>
    <a:clrScheme name="4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4_Специальное оформление">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4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4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4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4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4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4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4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4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4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4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4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4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5_Специальное оформление">
  <a:themeElements>
    <a:clrScheme name="4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4_Специальное оформление">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4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4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4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4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4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4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4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4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4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4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4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4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11_Специальное оформление">
  <a:themeElements>
    <a:clrScheme name="4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4_Специальное оформление">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4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4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4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4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4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4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4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4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4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4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4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4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7_Специальное оформление">
  <a:themeElements>
    <a:clrScheme name="7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7_Специальное оформление">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7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7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7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7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7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7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7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7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7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7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7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7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8_Специальное оформление">
  <a:themeElements>
    <a:clrScheme name="8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8_Специальное оформление">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8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8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8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8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8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8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8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8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8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8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8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8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10_Специальное оформление">
  <a:themeElements>
    <a:clrScheme name="9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9_Специальное оформление">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9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9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9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9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9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9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9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9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9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9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9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9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3103</TotalTime>
  <Words>909</Words>
  <Application>Microsoft Office PowerPoint</Application>
  <PresentationFormat>Экран (4:3)</PresentationFormat>
  <Paragraphs>195</Paragraphs>
  <Slides>9</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8</vt:i4>
      </vt:variant>
      <vt:variant>
        <vt:lpstr>Заголовки слайдов</vt:lpstr>
      </vt:variant>
      <vt:variant>
        <vt:i4>9</vt:i4>
      </vt:variant>
    </vt:vector>
  </HeadingPairs>
  <TitlesOfParts>
    <vt:vector size="22" baseType="lpstr">
      <vt:lpstr>Arial</vt:lpstr>
      <vt:lpstr>Arial Narrow</vt:lpstr>
      <vt:lpstr>Calibri</vt:lpstr>
      <vt:lpstr>Symbol</vt:lpstr>
      <vt:lpstr>Times New Roman</vt:lpstr>
      <vt:lpstr>3_Специальное оформление</vt:lpstr>
      <vt:lpstr>6_Специальное оформление</vt:lpstr>
      <vt:lpstr>4_Специальное оформление</vt:lpstr>
      <vt:lpstr>5_Специальное оформление</vt:lpstr>
      <vt:lpstr>11_Специальное оформление</vt:lpstr>
      <vt:lpstr>7_Специальное оформление</vt:lpstr>
      <vt:lpstr>8_Специальное оформление</vt:lpstr>
      <vt:lpstr>10_Специальное оформление</vt:lpstr>
      <vt:lpstr>Презентация PowerPoint</vt:lpstr>
      <vt:lpstr>Disclaimer</vt:lpstr>
      <vt:lpstr>Operational and Financial Highlights</vt:lpstr>
      <vt:lpstr>Revenue</vt:lpstr>
      <vt:lpstr>Variable Costs</vt:lpstr>
      <vt:lpstr>Fixed Costs</vt:lpstr>
      <vt:lpstr>EBITDA and Profit</vt:lpstr>
      <vt:lpstr>Debt</vt:lpstr>
      <vt:lpstr>Презентация PowerPoint</vt:lpstr>
    </vt:vector>
  </TitlesOfParts>
  <Company>Typo Graphic Design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Pirit</dc:creator>
  <cp:lastModifiedBy>Мельников А.А.</cp:lastModifiedBy>
  <cp:revision>170</cp:revision>
  <cp:lastPrinted>2020-03-06T12:27:47Z</cp:lastPrinted>
  <dcterms:created xsi:type="dcterms:W3CDTF">2009-07-15T11:37:47Z</dcterms:created>
  <dcterms:modified xsi:type="dcterms:W3CDTF">2020-05-14T13:57:16Z</dcterms:modified>
</cp:coreProperties>
</file>